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00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83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96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21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74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7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74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9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3F5F-3714-4986-917C-1D47ED44EED9}" type="datetimeFigureOut">
              <a:rPr lang="es-ES" smtClean="0"/>
              <a:t>17/08/2024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6AF3-BF87-44DB-964B-9F7917182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Los efectos del cambio climático - NASA Cien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4703" cy="68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AguaContamina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Las imágenes del devastador incendio en Francia: 6.800 hectáreas calcinad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Oro - Salva la Sel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apitalista voraz, codicioso, los trabajadores, los beneficios, la  economía, la explotación, el contrato, la fuerza, la potencia, ricos,  pobres, industria, negocios Fotografía de stock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962710"/>
            <a:ext cx="9144000" cy="5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2" descr="Suben a 2.450 los muertos por bombardeos israelíes en Gaza, superando el  saldo de guerra de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9" descr="https://www.la-razon.com/wp-content/uploads/2023/10/19/18/ninos_muertos_palestin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040"/>
            <a:ext cx="9201945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Israel responde a Biden ya la votación de la ONU: &quot;Vamos a continuar la  guerra con o sin apoyo internacional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4428" y="0"/>
            <a:ext cx="9218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Morala</dc:creator>
  <cp:lastModifiedBy>Luis</cp:lastModifiedBy>
  <cp:revision>5</cp:revision>
  <dcterms:created xsi:type="dcterms:W3CDTF">2024-04-27T21:19:49Z</dcterms:created>
  <dcterms:modified xsi:type="dcterms:W3CDTF">2024-08-17T17:51:20Z</dcterms:modified>
</cp:coreProperties>
</file>