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6" autoAdjust="0"/>
    <p:restoredTop sz="94599" autoAdjust="0"/>
  </p:normalViewPr>
  <p:slideViewPr>
    <p:cSldViewPr>
      <p:cViewPr varScale="1">
        <p:scale>
          <a:sx n="74" d="100"/>
          <a:sy n="74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32C9-1195-4251-ADA2-E0290F012013}" type="datetimeFigureOut">
              <a:rPr lang="es-ES" smtClean="0"/>
              <a:pPr/>
              <a:t>07/06/2014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774EE-407E-4293-8811-91A3B76BCA5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15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9" Type="http://schemas.openxmlformats.org/officeDocument/2006/relationships/slide" Target="slide32.xml"/><Relationship Id="rId21" Type="http://schemas.openxmlformats.org/officeDocument/2006/relationships/slide" Target="slide22.xml"/><Relationship Id="rId34" Type="http://schemas.openxmlformats.org/officeDocument/2006/relationships/slide" Target="slide43.xml"/><Relationship Id="rId42" Type="http://schemas.openxmlformats.org/officeDocument/2006/relationships/slide" Target="slide35.xml"/><Relationship Id="rId47" Type="http://schemas.openxmlformats.org/officeDocument/2006/relationships/slide" Target="slide52.xml"/><Relationship Id="rId50" Type="http://schemas.openxmlformats.org/officeDocument/2006/relationships/slide" Target="slide46.xml"/><Relationship Id="rId55" Type="http://schemas.openxmlformats.org/officeDocument/2006/relationships/slide" Target="slide60.xml"/><Relationship Id="rId6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6" Type="http://schemas.openxmlformats.org/officeDocument/2006/relationships/slide" Target="slide9.xml"/><Relationship Id="rId20" Type="http://schemas.openxmlformats.org/officeDocument/2006/relationships/slide" Target="slide21.xml"/><Relationship Id="rId29" Type="http://schemas.openxmlformats.org/officeDocument/2006/relationships/slide" Target="slide55.xml"/><Relationship Id="rId41" Type="http://schemas.openxmlformats.org/officeDocument/2006/relationships/slide" Target="slide34.xml"/><Relationship Id="rId54" Type="http://schemas.openxmlformats.org/officeDocument/2006/relationships/slide" Target="slide58.xml"/><Relationship Id="rId62" Type="http://schemas.openxmlformats.org/officeDocument/2006/relationships/slide" Target="slide6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slide" Target="slide13.xml"/><Relationship Id="rId24" Type="http://schemas.openxmlformats.org/officeDocument/2006/relationships/slide" Target="slide25.xml"/><Relationship Id="rId32" Type="http://schemas.openxmlformats.org/officeDocument/2006/relationships/slide" Target="slide41.xml"/><Relationship Id="rId37" Type="http://schemas.openxmlformats.org/officeDocument/2006/relationships/slide" Target="slide47.xml"/><Relationship Id="rId40" Type="http://schemas.openxmlformats.org/officeDocument/2006/relationships/slide" Target="slide33.xml"/><Relationship Id="rId45" Type="http://schemas.openxmlformats.org/officeDocument/2006/relationships/slide" Target="slide29.xml"/><Relationship Id="rId53" Type="http://schemas.openxmlformats.org/officeDocument/2006/relationships/slide" Target="slide56.xml"/><Relationship Id="rId58" Type="http://schemas.openxmlformats.org/officeDocument/2006/relationships/slide" Target="slide62.xml"/><Relationship Id="rId5" Type="http://schemas.openxmlformats.org/officeDocument/2006/relationships/slide" Target="slide5.xml"/><Relationship Id="rId15" Type="http://schemas.openxmlformats.org/officeDocument/2006/relationships/slide" Target="slide17.xml"/><Relationship Id="rId23" Type="http://schemas.openxmlformats.org/officeDocument/2006/relationships/slide" Target="slide24.xml"/><Relationship Id="rId28" Type="http://schemas.openxmlformats.org/officeDocument/2006/relationships/slide" Target="slide54.xml"/><Relationship Id="rId36" Type="http://schemas.openxmlformats.org/officeDocument/2006/relationships/slide" Target="slide48.xml"/><Relationship Id="rId49" Type="http://schemas.openxmlformats.org/officeDocument/2006/relationships/slide" Target="slide50.xml"/><Relationship Id="rId57" Type="http://schemas.openxmlformats.org/officeDocument/2006/relationships/slide" Target="slide61.xml"/><Relationship Id="rId61" Type="http://schemas.openxmlformats.org/officeDocument/2006/relationships/slide" Target="slide38.xml"/><Relationship Id="rId10" Type="http://schemas.openxmlformats.org/officeDocument/2006/relationships/slide" Target="slide12.xml"/><Relationship Id="rId19" Type="http://schemas.openxmlformats.org/officeDocument/2006/relationships/slide" Target="slide20.xml"/><Relationship Id="rId31" Type="http://schemas.openxmlformats.org/officeDocument/2006/relationships/slide" Target="slide40.xml"/><Relationship Id="rId44" Type="http://schemas.openxmlformats.org/officeDocument/2006/relationships/slide" Target="slide28.xml"/><Relationship Id="rId52" Type="http://schemas.openxmlformats.org/officeDocument/2006/relationships/slide" Target="slide44.xml"/><Relationship Id="rId60" Type="http://schemas.openxmlformats.org/officeDocument/2006/relationships/slide" Target="slide37.xml"/><Relationship Id="rId65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10.xml"/><Relationship Id="rId14" Type="http://schemas.openxmlformats.org/officeDocument/2006/relationships/slide" Target="slide16.xml"/><Relationship Id="rId22" Type="http://schemas.openxmlformats.org/officeDocument/2006/relationships/slide" Target="slide23.xml"/><Relationship Id="rId27" Type="http://schemas.openxmlformats.org/officeDocument/2006/relationships/slide" Target="slide53.xml"/><Relationship Id="rId30" Type="http://schemas.openxmlformats.org/officeDocument/2006/relationships/slide" Target="slide39.xml"/><Relationship Id="rId35" Type="http://schemas.openxmlformats.org/officeDocument/2006/relationships/slide" Target="slide49.xml"/><Relationship Id="rId43" Type="http://schemas.openxmlformats.org/officeDocument/2006/relationships/slide" Target="slide59.xml"/><Relationship Id="rId48" Type="http://schemas.openxmlformats.org/officeDocument/2006/relationships/slide" Target="slide51.xml"/><Relationship Id="rId56" Type="http://schemas.openxmlformats.org/officeDocument/2006/relationships/slide" Target="slide57.xml"/><Relationship Id="rId64" Type="http://schemas.openxmlformats.org/officeDocument/2006/relationships/slide" Target="slide3.xml"/><Relationship Id="rId8" Type="http://schemas.openxmlformats.org/officeDocument/2006/relationships/slide" Target="slide8.xml"/><Relationship Id="rId51" Type="http://schemas.openxmlformats.org/officeDocument/2006/relationships/slide" Target="slide45.xml"/><Relationship Id="rId3" Type="http://schemas.openxmlformats.org/officeDocument/2006/relationships/slide" Target="slide64.xml"/><Relationship Id="rId12" Type="http://schemas.openxmlformats.org/officeDocument/2006/relationships/slide" Target="slide14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33" Type="http://schemas.openxmlformats.org/officeDocument/2006/relationships/slide" Target="slide42.xml"/><Relationship Id="rId38" Type="http://schemas.openxmlformats.org/officeDocument/2006/relationships/slide" Target="slide31.xml"/><Relationship Id="rId46" Type="http://schemas.openxmlformats.org/officeDocument/2006/relationships/slide" Target="slide30.xml"/><Relationship Id="rId59" Type="http://schemas.openxmlformats.org/officeDocument/2006/relationships/slide" Target="slide3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_VOajCKP_cSg/TTdtAUbx3fI/AAAAAAAAD10/5EG-rjaePH8/s1600/tablero-oca%2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2" name="71 Grupo"/>
          <p:cNvGrpSpPr/>
          <p:nvPr/>
        </p:nvGrpSpPr>
        <p:grpSpPr>
          <a:xfrm>
            <a:off x="2915816" y="2132856"/>
            <a:ext cx="3384376" cy="2592288"/>
            <a:chOff x="2915816" y="2132856"/>
            <a:chExt cx="3384376" cy="2592288"/>
          </a:xfrm>
          <a:solidFill>
            <a:schemeClr val="bg1">
              <a:alpha val="0"/>
            </a:schemeClr>
          </a:solidFill>
        </p:grpSpPr>
        <p:sp>
          <p:nvSpPr>
            <p:cNvPr id="69" name="68 Rectángulo redondeado">
              <a:hlinkClick r:id="rId3" action="ppaction://hlinksldjump"/>
            </p:cNvPr>
            <p:cNvSpPr/>
            <p:nvPr/>
          </p:nvSpPr>
          <p:spPr>
            <a:xfrm>
              <a:off x="2915816" y="2132856"/>
              <a:ext cx="1224136" cy="1656184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71" name="70 Rectángulo redondeado">
              <a:hlinkClick r:id="rId3" action="ppaction://hlinksldjump"/>
            </p:cNvPr>
            <p:cNvSpPr/>
            <p:nvPr/>
          </p:nvSpPr>
          <p:spPr>
            <a:xfrm>
              <a:off x="4139952" y="2132856"/>
              <a:ext cx="2160240" cy="2592288"/>
            </a:xfrm>
            <a:prstGeom prst="roundRect">
              <a:avLst/>
            </a:pr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" name="4 Rectángulo">
            <a:hlinkClick r:id="rId4" action="ppaction://hlinksldjump"/>
          </p:cNvPr>
          <p:cNvSpPr/>
          <p:nvPr/>
        </p:nvSpPr>
        <p:spPr>
          <a:xfrm>
            <a:off x="3419872" y="5805264"/>
            <a:ext cx="648072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>
            <a:hlinkClick r:id="rId5" action="ppaction://hlinksldjump"/>
          </p:cNvPr>
          <p:cNvSpPr/>
          <p:nvPr/>
        </p:nvSpPr>
        <p:spPr>
          <a:xfrm>
            <a:off x="4139952" y="5733256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>
            <a:hlinkClick r:id="rId6" action="ppaction://hlinksldjump"/>
          </p:cNvPr>
          <p:cNvSpPr/>
          <p:nvPr/>
        </p:nvSpPr>
        <p:spPr>
          <a:xfrm>
            <a:off x="4788024" y="5733256"/>
            <a:ext cx="648072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>
            <a:hlinkClick r:id="rId7" action="ppaction://hlinksldjump"/>
          </p:cNvPr>
          <p:cNvSpPr/>
          <p:nvPr/>
        </p:nvSpPr>
        <p:spPr>
          <a:xfrm>
            <a:off x="5495041" y="5792201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>
            <a:hlinkClick r:id="rId8" action="ppaction://hlinksldjump"/>
          </p:cNvPr>
          <p:cNvSpPr/>
          <p:nvPr/>
        </p:nvSpPr>
        <p:spPr>
          <a:xfrm>
            <a:off x="6156176" y="5805264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orma libre">
            <a:hlinkClick r:id="rId9" action="ppaction://hlinksldjump"/>
          </p:cNvPr>
          <p:cNvSpPr/>
          <p:nvPr/>
        </p:nvSpPr>
        <p:spPr>
          <a:xfrm>
            <a:off x="7258595" y="5437687"/>
            <a:ext cx="1558834" cy="1159151"/>
          </a:xfrm>
          <a:custGeom>
            <a:avLst/>
            <a:gdLst>
              <a:gd name="connsiteX0" fmla="*/ 4354 w 1558834"/>
              <a:gd name="connsiteY0" fmla="*/ 244656 h 1159151"/>
              <a:gd name="connsiteX1" fmla="*/ 43542 w 1558834"/>
              <a:gd name="connsiteY1" fmla="*/ 231593 h 1159151"/>
              <a:gd name="connsiteX2" fmla="*/ 95794 w 1558834"/>
              <a:gd name="connsiteY2" fmla="*/ 114027 h 1159151"/>
              <a:gd name="connsiteX3" fmla="*/ 213359 w 1558834"/>
              <a:gd name="connsiteY3" fmla="*/ 61776 h 1159151"/>
              <a:gd name="connsiteX4" fmla="*/ 252548 w 1558834"/>
              <a:gd name="connsiteY4" fmla="*/ 48713 h 1159151"/>
              <a:gd name="connsiteX5" fmla="*/ 396239 w 1558834"/>
              <a:gd name="connsiteY5" fmla="*/ 35650 h 1159151"/>
              <a:gd name="connsiteX6" fmla="*/ 422365 w 1558834"/>
              <a:gd name="connsiteY6" fmla="*/ 74839 h 1159151"/>
              <a:gd name="connsiteX7" fmla="*/ 500742 w 1558834"/>
              <a:gd name="connsiteY7" fmla="*/ 100964 h 1159151"/>
              <a:gd name="connsiteX8" fmla="*/ 526868 w 1558834"/>
              <a:gd name="connsiteY8" fmla="*/ 140153 h 1159151"/>
              <a:gd name="connsiteX9" fmla="*/ 539931 w 1558834"/>
              <a:gd name="connsiteY9" fmla="*/ 179342 h 1159151"/>
              <a:gd name="connsiteX10" fmla="*/ 592182 w 1558834"/>
              <a:gd name="connsiteY10" fmla="*/ 192404 h 1159151"/>
              <a:gd name="connsiteX11" fmla="*/ 722811 w 1558834"/>
              <a:gd name="connsiteY11" fmla="*/ 205467 h 1159151"/>
              <a:gd name="connsiteX12" fmla="*/ 801188 w 1558834"/>
              <a:gd name="connsiteY12" fmla="*/ 231593 h 1159151"/>
              <a:gd name="connsiteX13" fmla="*/ 840376 w 1558834"/>
              <a:gd name="connsiteY13" fmla="*/ 309970 h 1159151"/>
              <a:gd name="connsiteX14" fmla="*/ 1010194 w 1558834"/>
              <a:gd name="connsiteY14" fmla="*/ 323033 h 1159151"/>
              <a:gd name="connsiteX15" fmla="*/ 1088571 w 1558834"/>
              <a:gd name="connsiteY15" fmla="*/ 349159 h 1159151"/>
              <a:gd name="connsiteX16" fmla="*/ 1127759 w 1558834"/>
              <a:gd name="connsiteY16" fmla="*/ 362222 h 1159151"/>
              <a:gd name="connsiteX17" fmla="*/ 1140822 w 1558834"/>
              <a:gd name="connsiteY17" fmla="*/ 401410 h 1159151"/>
              <a:gd name="connsiteX18" fmla="*/ 1232262 w 1558834"/>
              <a:gd name="connsiteY18" fmla="*/ 427536 h 1159151"/>
              <a:gd name="connsiteX19" fmla="*/ 1323702 w 1558834"/>
              <a:gd name="connsiteY19" fmla="*/ 440599 h 1159151"/>
              <a:gd name="connsiteX20" fmla="*/ 1402079 w 1558834"/>
              <a:gd name="connsiteY20" fmla="*/ 453662 h 1159151"/>
              <a:gd name="connsiteX21" fmla="*/ 1428205 w 1558834"/>
              <a:gd name="connsiteY21" fmla="*/ 532039 h 1159151"/>
              <a:gd name="connsiteX22" fmla="*/ 1467394 w 1558834"/>
              <a:gd name="connsiteY22" fmla="*/ 558164 h 1159151"/>
              <a:gd name="connsiteX23" fmla="*/ 1558834 w 1558834"/>
              <a:gd name="connsiteY23" fmla="*/ 584290 h 1159151"/>
              <a:gd name="connsiteX24" fmla="*/ 1532708 w 1558834"/>
              <a:gd name="connsiteY24" fmla="*/ 623479 h 1159151"/>
              <a:gd name="connsiteX25" fmla="*/ 1506582 w 1558834"/>
              <a:gd name="connsiteY25" fmla="*/ 714919 h 1159151"/>
              <a:gd name="connsiteX26" fmla="*/ 1467394 w 1558834"/>
              <a:gd name="connsiteY26" fmla="*/ 727982 h 1159151"/>
              <a:gd name="connsiteX27" fmla="*/ 1402079 w 1558834"/>
              <a:gd name="connsiteY27" fmla="*/ 819422 h 1159151"/>
              <a:gd name="connsiteX28" fmla="*/ 1349828 w 1558834"/>
              <a:gd name="connsiteY28" fmla="*/ 832484 h 1159151"/>
              <a:gd name="connsiteX29" fmla="*/ 1271451 w 1558834"/>
              <a:gd name="connsiteY29" fmla="*/ 858610 h 1159151"/>
              <a:gd name="connsiteX30" fmla="*/ 1232262 w 1558834"/>
              <a:gd name="connsiteY30" fmla="*/ 897799 h 1159151"/>
              <a:gd name="connsiteX31" fmla="*/ 1153885 w 1558834"/>
              <a:gd name="connsiteY31" fmla="*/ 950050 h 1159151"/>
              <a:gd name="connsiteX32" fmla="*/ 1140822 w 1558834"/>
              <a:gd name="connsiteY32" fmla="*/ 989239 h 1159151"/>
              <a:gd name="connsiteX33" fmla="*/ 1062445 w 1558834"/>
              <a:gd name="connsiteY33" fmla="*/ 1015364 h 1159151"/>
              <a:gd name="connsiteX34" fmla="*/ 944879 w 1558834"/>
              <a:gd name="connsiteY34" fmla="*/ 1080679 h 1159151"/>
              <a:gd name="connsiteX35" fmla="*/ 840376 w 1558834"/>
              <a:gd name="connsiteY35" fmla="*/ 1093742 h 1159151"/>
              <a:gd name="connsiteX36" fmla="*/ 748936 w 1558834"/>
              <a:gd name="connsiteY36" fmla="*/ 1145993 h 1159151"/>
              <a:gd name="connsiteX37" fmla="*/ 722811 w 1558834"/>
              <a:gd name="connsiteY37" fmla="*/ 1106804 h 1159151"/>
              <a:gd name="connsiteX38" fmla="*/ 644434 w 1558834"/>
              <a:gd name="connsiteY38" fmla="*/ 1080679 h 1159151"/>
              <a:gd name="connsiteX39" fmla="*/ 605245 w 1558834"/>
              <a:gd name="connsiteY39" fmla="*/ 950050 h 1159151"/>
              <a:gd name="connsiteX40" fmla="*/ 526868 w 1558834"/>
              <a:gd name="connsiteY40" fmla="*/ 897799 h 1159151"/>
              <a:gd name="connsiteX41" fmla="*/ 500742 w 1558834"/>
              <a:gd name="connsiteY41" fmla="*/ 819422 h 1159151"/>
              <a:gd name="connsiteX42" fmla="*/ 448491 w 1558834"/>
              <a:gd name="connsiteY42" fmla="*/ 741044 h 1159151"/>
              <a:gd name="connsiteX43" fmla="*/ 396239 w 1558834"/>
              <a:gd name="connsiteY43" fmla="*/ 675730 h 1159151"/>
              <a:gd name="connsiteX44" fmla="*/ 370114 w 1558834"/>
              <a:gd name="connsiteY44" fmla="*/ 597353 h 1159151"/>
              <a:gd name="connsiteX45" fmla="*/ 357051 w 1558834"/>
              <a:gd name="connsiteY45" fmla="*/ 558164 h 1159151"/>
              <a:gd name="connsiteX46" fmla="*/ 330925 w 1558834"/>
              <a:gd name="connsiteY46" fmla="*/ 518976 h 1159151"/>
              <a:gd name="connsiteX47" fmla="*/ 317862 w 1558834"/>
              <a:gd name="connsiteY47" fmla="*/ 479787 h 1159151"/>
              <a:gd name="connsiteX48" fmla="*/ 239485 w 1558834"/>
              <a:gd name="connsiteY48" fmla="*/ 440599 h 1159151"/>
              <a:gd name="connsiteX49" fmla="*/ 200296 w 1558834"/>
              <a:gd name="connsiteY49" fmla="*/ 414473 h 1159151"/>
              <a:gd name="connsiteX50" fmla="*/ 148045 w 1558834"/>
              <a:gd name="connsiteY50" fmla="*/ 401410 h 1159151"/>
              <a:gd name="connsiteX51" fmla="*/ 108856 w 1558834"/>
              <a:gd name="connsiteY51" fmla="*/ 388347 h 1159151"/>
              <a:gd name="connsiteX52" fmla="*/ 82731 w 1558834"/>
              <a:gd name="connsiteY52" fmla="*/ 349159 h 1159151"/>
              <a:gd name="connsiteX53" fmla="*/ 56605 w 1558834"/>
              <a:gd name="connsiteY53" fmla="*/ 270782 h 1159151"/>
              <a:gd name="connsiteX54" fmla="*/ 17416 w 1558834"/>
              <a:gd name="connsiteY54" fmla="*/ 257719 h 1159151"/>
              <a:gd name="connsiteX55" fmla="*/ 4354 w 1558834"/>
              <a:gd name="connsiteY55" fmla="*/ 244656 h 115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558834" h="1159151">
                <a:moveTo>
                  <a:pt x="4354" y="244656"/>
                </a:moveTo>
                <a:cubicBezTo>
                  <a:pt x="8708" y="240302"/>
                  <a:pt x="35539" y="242798"/>
                  <a:pt x="43542" y="231593"/>
                </a:cubicBezTo>
                <a:cubicBezTo>
                  <a:pt x="108213" y="141053"/>
                  <a:pt x="35248" y="174573"/>
                  <a:pt x="95794" y="114027"/>
                </a:cubicBezTo>
                <a:cubicBezTo>
                  <a:pt x="126844" y="82977"/>
                  <a:pt x="174558" y="74710"/>
                  <a:pt x="213359" y="61776"/>
                </a:cubicBezTo>
                <a:lnTo>
                  <a:pt x="252548" y="48713"/>
                </a:lnTo>
                <a:cubicBezTo>
                  <a:pt x="307100" y="12344"/>
                  <a:pt x="307116" y="0"/>
                  <a:pt x="396239" y="35650"/>
                </a:cubicBezTo>
                <a:cubicBezTo>
                  <a:pt x="410816" y="41481"/>
                  <a:pt x="409052" y="66518"/>
                  <a:pt x="422365" y="74839"/>
                </a:cubicBezTo>
                <a:cubicBezTo>
                  <a:pt x="445718" y="89434"/>
                  <a:pt x="500742" y="100964"/>
                  <a:pt x="500742" y="100964"/>
                </a:cubicBezTo>
                <a:cubicBezTo>
                  <a:pt x="509451" y="114027"/>
                  <a:pt x="519847" y="126111"/>
                  <a:pt x="526868" y="140153"/>
                </a:cubicBezTo>
                <a:cubicBezTo>
                  <a:pt x="533026" y="152469"/>
                  <a:pt x="529179" y="170740"/>
                  <a:pt x="539931" y="179342"/>
                </a:cubicBezTo>
                <a:cubicBezTo>
                  <a:pt x="553950" y="190557"/>
                  <a:pt x="574409" y="189865"/>
                  <a:pt x="592182" y="192404"/>
                </a:cubicBezTo>
                <a:cubicBezTo>
                  <a:pt x="635502" y="198592"/>
                  <a:pt x="679268" y="201113"/>
                  <a:pt x="722811" y="205467"/>
                </a:cubicBezTo>
                <a:cubicBezTo>
                  <a:pt x="748937" y="214176"/>
                  <a:pt x="792479" y="205467"/>
                  <a:pt x="801188" y="231593"/>
                </a:cubicBezTo>
                <a:cubicBezTo>
                  <a:pt x="805853" y="245589"/>
                  <a:pt x="821848" y="305029"/>
                  <a:pt x="840376" y="309970"/>
                </a:cubicBezTo>
                <a:cubicBezTo>
                  <a:pt x="895232" y="324598"/>
                  <a:pt x="953588" y="318679"/>
                  <a:pt x="1010194" y="323033"/>
                </a:cubicBezTo>
                <a:lnTo>
                  <a:pt x="1088571" y="349159"/>
                </a:lnTo>
                <a:lnTo>
                  <a:pt x="1127759" y="362222"/>
                </a:lnTo>
                <a:cubicBezTo>
                  <a:pt x="1132113" y="375285"/>
                  <a:pt x="1131086" y="391674"/>
                  <a:pt x="1140822" y="401410"/>
                </a:cubicBezTo>
                <a:cubicBezTo>
                  <a:pt x="1147040" y="407628"/>
                  <a:pt x="1231847" y="427461"/>
                  <a:pt x="1232262" y="427536"/>
                </a:cubicBezTo>
                <a:cubicBezTo>
                  <a:pt x="1262555" y="433044"/>
                  <a:pt x="1293271" y="435917"/>
                  <a:pt x="1323702" y="440599"/>
                </a:cubicBezTo>
                <a:cubicBezTo>
                  <a:pt x="1349880" y="444626"/>
                  <a:pt x="1375953" y="449308"/>
                  <a:pt x="1402079" y="453662"/>
                </a:cubicBezTo>
                <a:cubicBezTo>
                  <a:pt x="1410788" y="479788"/>
                  <a:pt x="1405291" y="516764"/>
                  <a:pt x="1428205" y="532039"/>
                </a:cubicBezTo>
                <a:cubicBezTo>
                  <a:pt x="1441268" y="540747"/>
                  <a:pt x="1453352" y="551143"/>
                  <a:pt x="1467394" y="558164"/>
                </a:cubicBezTo>
                <a:cubicBezTo>
                  <a:pt x="1486136" y="567535"/>
                  <a:pt x="1542090" y="580104"/>
                  <a:pt x="1558834" y="584290"/>
                </a:cubicBezTo>
                <a:cubicBezTo>
                  <a:pt x="1550125" y="597353"/>
                  <a:pt x="1538893" y="609049"/>
                  <a:pt x="1532708" y="623479"/>
                </a:cubicBezTo>
                <a:cubicBezTo>
                  <a:pt x="1532454" y="624073"/>
                  <a:pt x="1512937" y="708564"/>
                  <a:pt x="1506582" y="714919"/>
                </a:cubicBezTo>
                <a:cubicBezTo>
                  <a:pt x="1496846" y="724655"/>
                  <a:pt x="1480457" y="723628"/>
                  <a:pt x="1467394" y="727982"/>
                </a:cubicBezTo>
                <a:cubicBezTo>
                  <a:pt x="1439206" y="812546"/>
                  <a:pt x="1466248" y="801089"/>
                  <a:pt x="1402079" y="819422"/>
                </a:cubicBezTo>
                <a:cubicBezTo>
                  <a:pt x="1384817" y="824354"/>
                  <a:pt x="1367024" y="827325"/>
                  <a:pt x="1349828" y="832484"/>
                </a:cubicBezTo>
                <a:cubicBezTo>
                  <a:pt x="1323450" y="840397"/>
                  <a:pt x="1271451" y="858610"/>
                  <a:pt x="1271451" y="858610"/>
                </a:cubicBezTo>
                <a:cubicBezTo>
                  <a:pt x="1258388" y="871673"/>
                  <a:pt x="1246844" y="886457"/>
                  <a:pt x="1232262" y="897799"/>
                </a:cubicBezTo>
                <a:cubicBezTo>
                  <a:pt x="1207477" y="917076"/>
                  <a:pt x="1153885" y="950050"/>
                  <a:pt x="1153885" y="950050"/>
                </a:cubicBezTo>
                <a:cubicBezTo>
                  <a:pt x="1149531" y="963113"/>
                  <a:pt x="1152027" y="981236"/>
                  <a:pt x="1140822" y="989239"/>
                </a:cubicBezTo>
                <a:cubicBezTo>
                  <a:pt x="1118413" y="1005246"/>
                  <a:pt x="1062445" y="1015364"/>
                  <a:pt x="1062445" y="1015364"/>
                </a:cubicBezTo>
                <a:cubicBezTo>
                  <a:pt x="1021763" y="1042486"/>
                  <a:pt x="992301" y="1072057"/>
                  <a:pt x="944879" y="1080679"/>
                </a:cubicBezTo>
                <a:cubicBezTo>
                  <a:pt x="910340" y="1086959"/>
                  <a:pt x="875210" y="1089388"/>
                  <a:pt x="840376" y="1093742"/>
                </a:cubicBezTo>
                <a:cubicBezTo>
                  <a:pt x="820083" y="1114035"/>
                  <a:pt x="788409" y="1159151"/>
                  <a:pt x="748936" y="1145993"/>
                </a:cubicBezTo>
                <a:cubicBezTo>
                  <a:pt x="734042" y="1141028"/>
                  <a:pt x="736124" y="1115125"/>
                  <a:pt x="722811" y="1106804"/>
                </a:cubicBezTo>
                <a:cubicBezTo>
                  <a:pt x="699458" y="1092208"/>
                  <a:pt x="644434" y="1080679"/>
                  <a:pt x="644434" y="1080679"/>
                </a:cubicBezTo>
                <a:cubicBezTo>
                  <a:pt x="637797" y="1034219"/>
                  <a:pt x="644041" y="983997"/>
                  <a:pt x="605245" y="950050"/>
                </a:cubicBezTo>
                <a:cubicBezTo>
                  <a:pt x="581615" y="929374"/>
                  <a:pt x="526868" y="897799"/>
                  <a:pt x="526868" y="897799"/>
                </a:cubicBezTo>
                <a:cubicBezTo>
                  <a:pt x="518159" y="871673"/>
                  <a:pt x="516018" y="842336"/>
                  <a:pt x="500742" y="819422"/>
                </a:cubicBezTo>
                <a:cubicBezTo>
                  <a:pt x="483325" y="793296"/>
                  <a:pt x="458421" y="770832"/>
                  <a:pt x="448491" y="741044"/>
                </a:cubicBezTo>
                <a:cubicBezTo>
                  <a:pt x="430463" y="686962"/>
                  <a:pt x="446885" y="709494"/>
                  <a:pt x="396239" y="675730"/>
                </a:cubicBezTo>
                <a:lnTo>
                  <a:pt x="370114" y="597353"/>
                </a:lnTo>
                <a:cubicBezTo>
                  <a:pt x="365760" y="584290"/>
                  <a:pt x="364689" y="569621"/>
                  <a:pt x="357051" y="558164"/>
                </a:cubicBezTo>
                <a:lnTo>
                  <a:pt x="330925" y="518976"/>
                </a:lnTo>
                <a:cubicBezTo>
                  <a:pt x="326571" y="505913"/>
                  <a:pt x="326464" y="490539"/>
                  <a:pt x="317862" y="479787"/>
                </a:cubicBezTo>
                <a:cubicBezTo>
                  <a:pt x="292906" y="448591"/>
                  <a:pt x="271037" y="456375"/>
                  <a:pt x="239485" y="440599"/>
                </a:cubicBezTo>
                <a:cubicBezTo>
                  <a:pt x="225443" y="433578"/>
                  <a:pt x="214726" y="420658"/>
                  <a:pt x="200296" y="414473"/>
                </a:cubicBezTo>
                <a:cubicBezTo>
                  <a:pt x="183795" y="407401"/>
                  <a:pt x="165307" y="406342"/>
                  <a:pt x="148045" y="401410"/>
                </a:cubicBezTo>
                <a:cubicBezTo>
                  <a:pt x="134805" y="397627"/>
                  <a:pt x="121919" y="392701"/>
                  <a:pt x="108856" y="388347"/>
                </a:cubicBezTo>
                <a:cubicBezTo>
                  <a:pt x="100148" y="375284"/>
                  <a:pt x="89107" y="363505"/>
                  <a:pt x="82731" y="349159"/>
                </a:cubicBezTo>
                <a:cubicBezTo>
                  <a:pt x="71546" y="323994"/>
                  <a:pt x="82731" y="279491"/>
                  <a:pt x="56605" y="270782"/>
                </a:cubicBezTo>
                <a:lnTo>
                  <a:pt x="17416" y="257719"/>
                </a:lnTo>
                <a:cubicBezTo>
                  <a:pt x="2977" y="214399"/>
                  <a:pt x="0" y="249010"/>
                  <a:pt x="4354" y="244656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>
            <a:hlinkClick r:id="rId10" action="ppaction://hlinksldjump"/>
          </p:cNvPr>
          <p:cNvSpPr/>
          <p:nvPr/>
        </p:nvSpPr>
        <p:spPr>
          <a:xfrm>
            <a:off x="7655281" y="4640073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>
            <a:hlinkClick r:id="rId11" action="ppaction://hlinksldjump"/>
          </p:cNvPr>
          <p:cNvSpPr/>
          <p:nvPr/>
        </p:nvSpPr>
        <p:spPr>
          <a:xfrm>
            <a:off x="7635525" y="4116261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>
            <a:hlinkClick r:id="rId12" action="ppaction://hlinksldjump"/>
          </p:cNvPr>
          <p:cNvSpPr/>
          <p:nvPr/>
        </p:nvSpPr>
        <p:spPr>
          <a:xfrm>
            <a:off x="7609399" y="3612205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>
            <a:hlinkClick r:id="rId13" action="ppaction://hlinksldjump"/>
          </p:cNvPr>
          <p:cNvSpPr/>
          <p:nvPr/>
        </p:nvSpPr>
        <p:spPr>
          <a:xfrm>
            <a:off x="7642218" y="3114842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19 Rectángulo">
            <a:hlinkClick r:id="rId14" action="ppaction://hlinksldjump"/>
          </p:cNvPr>
          <p:cNvSpPr/>
          <p:nvPr/>
        </p:nvSpPr>
        <p:spPr>
          <a:xfrm>
            <a:off x="7642218" y="2584660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Rectángulo">
            <a:hlinkClick r:id="rId15" action="ppaction://hlinksldjump"/>
          </p:cNvPr>
          <p:cNvSpPr/>
          <p:nvPr/>
        </p:nvSpPr>
        <p:spPr>
          <a:xfrm>
            <a:off x="7609399" y="2073911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orma libre">
            <a:hlinkClick r:id="rId16" action="ppaction://hlinksldjump"/>
          </p:cNvPr>
          <p:cNvSpPr/>
          <p:nvPr/>
        </p:nvSpPr>
        <p:spPr>
          <a:xfrm>
            <a:off x="6700922" y="5691051"/>
            <a:ext cx="1159786" cy="1081877"/>
          </a:xfrm>
          <a:custGeom>
            <a:avLst/>
            <a:gdLst>
              <a:gd name="connsiteX0" fmla="*/ 130952 w 1159786"/>
              <a:gd name="connsiteY0" fmla="*/ 134983 h 1081877"/>
              <a:gd name="connsiteX1" fmla="*/ 287707 w 1159786"/>
              <a:gd name="connsiteY1" fmla="*/ 121920 h 1081877"/>
              <a:gd name="connsiteX2" fmla="*/ 366084 w 1159786"/>
              <a:gd name="connsiteY2" fmla="*/ 95795 h 1081877"/>
              <a:gd name="connsiteX3" fmla="*/ 431398 w 1159786"/>
              <a:gd name="connsiteY3" fmla="*/ 82732 h 1081877"/>
              <a:gd name="connsiteX4" fmla="*/ 470587 w 1159786"/>
              <a:gd name="connsiteY4" fmla="*/ 56606 h 1081877"/>
              <a:gd name="connsiteX5" fmla="*/ 522838 w 1159786"/>
              <a:gd name="connsiteY5" fmla="*/ 108858 h 1081877"/>
              <a:gd name="connsiteX6" fmla="*/ 562027 w 1159786"/>
              <a:gd name="connsiteY6" fmla="*/ 134983 h 1081877"/>
              <a:gd name="connsiteX7" fmla="*/ 601215 w 1159786"/>
              <a:gd name="connsiteY7" fmla="*/ 213360 h 1081877"/>
              <a:gd name="connsiteX8" fmla="*/ 627341 w 1159786"/>
              <a:gd name="connsiteY8" fmla="*/ 252549 h 1081877"/>
              <a:gd name="connsiteX9" fmla="*/ 640404 w 1159786"/>
              <a:gd name="connsiteY9" fmla="*/ 291738 h 1081877"/>
              <a:gd name="connsiteX10" fmla="*/ 679592 w 1159786"/>
              <a:gd name="connsiteY10" fmla="*/ 317863 h 1081877"/>
              <a:gd name="connsiteX11" fmla="*/ 705718 w 1159786"/>
              <a:gd name="connsiteY11" fmla="*/ 422366 h 1081877"/>
              <a:gd name="connsiteX12" fmla="*/ 731844 w 1159786"/>
              <a:gd name="connsiteY12" fmla="*/ 461555 h 1081877"/>
              <a:gd name="connsiteX13" fmla="*/ 836347 w 1159786"/>
              <a:gd name="connsiteY13" fmla="*/ 474618 h 1081877"/>
              <a:gd name="connsiteX14" fmla="*/ 875535 w 1159786"/>
              <a:gd name="connsiteY14" fmla="*/ 487680 h 1081877"/>
              <a:gd name="connsiteX15" fmla="*/ 888598 w 1159786"/>
              <a:gd name="connsiteY15" fmla="*/ 526869 h 1081877"/>
              <a:gd name="connsiteX16" fmla="*/ 927787 w 1159786"/>
              <a:gd name="connsiteY16" fmla="*/ 644435 h 1081877"/>
              <a:gd name="connsiteX17" fmla="*/ 966975 w 1159786"/>
              <a:gd name="connsiteY17" fmla="*/ 683623 h 1081877"/>
              <a:gd name="connsiteX18" fmla="*/ 993101 w 1159786"/>
              <a:gd name="connsiteY18" fmla="*/ 722812 h 1081877"/>
              <a:gd name="connsiteX19" fmla="*/ 1071478 w 1159786"/>
              <a:gd name="connsiteY19" fmla="*/ 748938 h 1081877"/>
              <a:gd name="connsiteX20" fmla="*/ 1097604 w 1159786"/>
              <a:gd name="connsiteY20" fmla="*/ 788126 h 1081877"/>
              <a:gd name="connsiteX21" fmla="*/ 1149855 w 1159786"/>
              <a:gd name="connsiteY21" fmla="*/ 905692 h 1081877"/>
              <a:gd name="connsiteX22" fmla="*/ 1032289 w 1159786"/>
              <a:gd name="connsiteY22" fmla="*/ 944880 h 1081877"/>
              <a:gd name="connsiteX23" fmla="*/ 993101 w 1159786"/>
              <a:gd name="connsiteY23" fmla="*/ 957943 h 1081877"/>
              <a:gd name="connsiteX24" fmla="*/ 679592 w 1159786"/>
              <a:gd name="connsiteY24" fmla="*/ 944880 h 1081877"/>
              <a:gd name="connsiteX25" fmla="*/ 144015 w 1159786"/>
              <a:gd name="connsiteY25" fmla="*/ 931818 h 1081877"/>
              <a:gd name="connsiteX26" fmla="*/ 130952 w 1159786"/>
              <a:gd name="connsiteY26" fmla="*/ 134983 h 1081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159786" h="1081877">
                <a:moveTo>
                  <a:pt x="130952" y="134983"/>
                </a:moveTo>
                <a:cubicBezTo>
                  <a:pt x="154901" y="0"/>
                  <a:pt x="235988" y="130540"/>
                  <a:pt x="287707" y="121920"/>
                </a:cubicBezTo>
                <a:cubicBezTo>
                  <a:pt x="314871" y="117393"/>
                  <a:pt x="339080" y="101196"/>
                  <a:pt x="366084" y="95795"/>
                </a:cubicBezTo>
                <a:lnTo>
                  <a:pt x="431398" y="82732"/>
                </a:lnTo>
                <a:cubicBezTo>
                  <a:pt x="444461" y="74023"/>
                  <a:pt x="455101" y="59187"/>
                  <a:pt x="470587" y="56606"/>
                </a:cubicBezTo>
                <a:cubicBezTo>
                  <a:pt x="525911" y="47385"/>
                  <a:pt x="502347" y="83245"/>
                  <a:pt x="522838" y="108858"/>
                </a:cubicBezTo>
                <a:cubicBezTo>
                  <a:pt x="532646" y="121117"/>
                  <a:pt x="548964" y="126275"/>
                  <a:pt x="562027" y="134983"/>
                </a:cubicBezTo>
                <a:cubicBezTo>
                  <a:pt x="636904" y="247303"/>
                  <a:pt x="547128" y="105187"/>
                  <a:pt x="601215" y="213360"/>
                </a:cubicBezTo>
                <a:cubicBezTo>
                  <a:pt x="608236" y="227402"/>
                  <a:pt x="620320" y="238507"/>
                  <a:pt x="627341" y="252549"/>
                </a:cubicBezTo>
                <a:cubicBezTo>
                  <a:pt x="633499" y="264865"/>
                  <a:pt x="631802" y="280986"/>
                  <a:pt x="640404" y="291738"/>
                </a:cubicBezTo>
                <a:cubicBezTo>
                  <a:pt x="650211" y="303997"/>
                  <a:pt x="666529" y="309155"/>
                  <a:pt x="679592" y="317863"/>
                </a:cubicBezTo>
                <a:cubicBezTo>
                  <a:pt x="688301" y="352697"/>
                  <a:pt x="685801" y="392490"/>
                  <a:pt x="705718" y="422366"/>
                </a:cubicBezTo>
                <a:cubicBezTo>
                  <a:pt x="714427" y="435429"/>
                  <a:pt x="717267" y="455724"/>
                  <a:pt x="731844" y="461555"/>
                </a:cubicBezTo>
                <a:cubicBezTo>
                  <a:pt x="764439" y="474593"/>
                  <a:pt x="801513" y="470264"/>
                  <a:pt x="836347" y="474618"/>
                </a:cubicBezTo>
                <a:cubicBezTo>
                  <a:pt x="849410" y="478972"/>
                  <a:pt x="865799" y="477944"/>
                  <a:pt x="875535" y="487680"/>
                </a:cubicBezTo>
                <a:cubicBezTo>
                  <a:pt x="885272" y="497417"/>
                  <a:pt x="885611" y="513427"/>
                  <a:pt x="888598" y="526869"/>
                </a:cubicBezTo>
                <a:cubicBezTo>
                  <a:pt x="905093" y="601095"/>
                  <a:pt x="886465" y="594848"/>
                  <a:pt x="927787" y="644435"/>
                </a:cubicBezTo>
                <a:cubicBezTo>
                  <a:pt x="939613" y="658627"/>
                  <a:pt x="955149" y="669431"/>
                  <a:pt x="966975" y="683623"/>
                </a:cubicBezTo>
                <a:cubicBezTo>
                  <a:pt x="977026" y="695684"/>
                  <a:pt x="979788" y="714491"/>
                  <a:pt x="993101" y="722812"/>
                </a:cubicBezTo>
                <a:cubicBezTo>
                  <a:pt x="1016454" y="737408"/>
                  <a:pt x="1071478" y="748938"/>
                  <a:pt x="1071478" y="748938"/>
                </a:cubicBezTo>
                <a:cubicBezTo>
                  <a:pt x="1080187" y="762001"/>
                  <a:pt x="1091228" y="773780"/>
                  <a:pt x="1097604" y="788126"/>
                </a:cubicBezTo>
                <a:cubicBezTo>
                  <a:pt x="1159786" y="928036"/>
                  <a:pt x="1090728" y="817001"/>
                  <a:pt x="1149855" y="905692"/>
                </a:cubicBezTo>
                <a:lnTo>
                  <a:pt x="1032289" y="944880"/>
                </a:lnTo>
                <a:lnTo>
                  <a:pt x="993101" y="957943"/>
                </a:lnTo>
                <a:lnTo>
                  <a:pt x="679592" y="944880"/>
                </a:lnTo>
                <a:cubicBezTo>
                  <a:pt x="501098" y="939388"/>
                  <a:pt x="240827" y="1081877"/>
                  <a:pt x="144015" y="931818"/>
                </a:cubicBezTo>
                <a:cubicBezTo>
                  <a:pt x="0" y="708595"/>
                  <a:pt x="107003" y="269966"/>
                  <a:pt x="130952" y="134983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Forma libre">
            <a:hlinkClick r:id="rId17" action="ppaction://hlinksldjump"/>
          </p:cNvPr>
          <p:cNvSpPr/>
          <p:nvPr/>
        </p:nvSpPr>
        <p:spPr>
          <a:xfrm>
            <a:off x="7524368" y="1319349"/>
            <a:ext cx="1345690" cy="716851"/>
          </a:xfrm>
          <a:custGeom>
            <a:avLst/>
            <a:gdLst>
              <a:gd name="connsiteX0" fmla="*/ 104341 w 1345690"/>
              <a:gd name="connsiteY0" fmla="*/ 326571 h 716851"/>
              <a:gd name="connsiteX1" fmla="*/ 313346 w 1345690"/>
              <a:gd name="connsiteY1" fmla="*/ 313508 h 716851"/>
              <a:gd name="connsiteX2" fmla="*/ 391723 w 1345690"/>
              <a:gd name="connsiteY2" fmla="*/ 287382 h 716851"/>
              <a:gd name="connsiteX3" fmla="*/ 430912 w 1345690"/>
              <a:gd name="connsiteY3" fmla="*/ 274320 h 716851"/>
              <a:gd name="connsiteX4" fmla="*/ 470101 w 1345690"/>
              <a:gd name="connsiteY4" fmla="*/ 235131 h 716851"/>
              <a:gd name="connsiteX5" fmla="*/ 483163 w 1345690"/>
              <a:gd name="connsiteY5" fmla="*/ 195942 h 716851"/>
              <a:gd name="connsiteX6" fmla="*/ 522352 w 1345690"/>
              <a:gd name="connsiteY6" fmla="*/ 182880 h 716851"/>
              <a:gd name="connsiteX7" fmla="*/ 692169 w 1345690"/>
              <a:gd name="connsiteY7" fmla="*/ 169817 h 716851"/>
              <a:gd name="connsiteX8" fmla="*/ 809735 w 1345690"/>
              <a:gd name="connsiteY8" fmla="*/ 130628 h 716851"/>
              <a:gd name="connsiteX9" fmla="*/ 848923 w 1345690"/>
              <a:gd name="connsiteY9" fmla="*/ 117565 h 716851"/>
              <a:gd name="connsiteX10" fmla="*/ 901175 w 1345690"/>
              <a:gd name="connsiteY10" fmla="*/ 104502 h 716851"/>
              <a:gd name="connsiteX11" fmla="*/ 979552 w 1345690"/>
              <a:gd name="connsiteY11" fmla="*/ 78377 h 716851"/>
              <a:gd name="connsiteX12" fmla="*/ 1018741 w 1345690"/>
              <a:gd name="connsiteY12" fmla="*/ 65314 h 716851"/>
              <a:gd name="connsiteX13" fmla="*/ 1070992 w 1345690"/>
              <a:gd name="connsiteY13" fmla="*/ 52251 h 716851"/>
              <a:gd name="connsiteX14" fmla="*/ 1149369 w 1345690"/>
              <a:gd name="connsiteY14" fmla="*/ 26125 h 716851"/>
              <a:gd name="connsiteX15" fmla="*/ 1266935 w 1345690"/>
              <a:gd name="connsiteY15" fmla="*/ 0 h 716851"/>
              <a:gd name="connsiteX16" fmla="*/ 1293061 w 1345690"/>
              <a:gd name="connsiteY16" fmla="*/ 52251 h 716851"/>
              <a:gd name="connsiteX17" fmla="*/ 1306123 w 1345690"/>
              <a:gd name="connsiteY17" fmla="*/ 156754 h 716851"/>
              <a:gd name="connsiteX18" fmla="*/ 1319186 w 1345690"/>
              <a:gd name="connsiteY18" fmla="*/ 195942 h 716851"/>
              <a:gd name="connsiteX19" fmla="*/ 1332249 w 1345690"/>
              <a:gd name="connsiteY19" fmla="*/ 535577 h 716851"/>
              <a:gd name="connsiteX20" fmla="*/ 1345312 w 1345690"/>
              <a:gd name="connsiteY20" fmla="*/ 627017 h 716851"/>
              <a:gd name="connsiteX21" fmla="*/ 1332249 w 1345690"/>
              <a:gd name="connsiteY21" fmla="*/ 666205 h 716851"/>
              <a:gd name="connsiteX22" fmla="*/ 1110181 w 1345690"/>
              <a:gd name="connsiteY22" fmla="*/ 679268 h 716851"/>
              <a:gd name="connsiteX23" fmla="*/ 979552 w 1345690"/>
              <a:gd name="connsiteY23" fmla="*/ 692331 h 716851"/>
              <a:gd name="connsiteX24" fmla="*/ 796672 w 1345690"/>
              <a:gd name="connsiteY24" fmla="*/ 679268 h 716851"/>
              <a:gd name="connsiteX25" fmla="*/ 613792 w 1345690"/>
              <a:gd name="connsiteY25" fmla="*/ 692331 h 716851"/>
              <a:gd name="connsiteX26" fmla="*/ 535415 w 1345690"/>
              <a:gd name="connsiteY26" fmla="*/ 666205 h 716851"/>
              <a:gd name="connsiteX27" fmla="*/ 483163 w 1345690"/>
              <a:gd name="connsiteY27" fmla="*/ 653142 h 716851"/>
              <a:gd name="connsiteX28" fmla="*/ 443975 w 1345690"/>
              <a:gd name="connsiteY28" fmla="*/ 666205 h 716851"/>
              <a:gd name="connsiteX29" fmla="*/ 365598 w 1345690"/>
              <a:gd name="connsiteY29" fmla="*/ 705394 h 716851"/>
              <a:gd name="connsiteX30" fmla="*/ 104341 w 1345690"/>
              <a:gd name="connsiteY30" fmla="*/ 326571 h 716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45690" h="716851">
                <a:moveTo>
                  <a:pt x="104341" y="326571"/>
                </a:moveTo>
                <a:cubicBezTo>
                  <a:pt x="95632" y="261257"/>
                  <a:pt x="244182" y="322940"/>
                  <a:pt x="313346" y="313508"/>
                </a:cubicBezTo>
                <a:cubicBezTo>
                  <a:pt x="340632" y="309787"/>
                  <a:pt x="365597" y="296090"/>
                  <a:pt x="391723" y="287382"/>
                </a:cubicBezTo>
                <a:lnTo>
                  <a:pt x="430912" y="274320"/>
                </a:lnTo>
                <a:cubicBezTo>
                  <a:pt x="443975" y="261257"/>
                  <a:pt x="459854" y="250502"/>
                  <a:pt x="470101" y="235131"/>
                </a:cubicBezTo>
                <a:cubicBezTo>
                  <a:pt x="477739" y="223674"/>
                  <a:pt x="473426" y="205679"/>
                  <a:pt x="483163" y="195942"/>
                </a:cubicBezTo>
                <a:cubicBezTo>
                  <a:pt x="492900" y="186205"/>
                  <a:pt x="508689" y="184588"/>
                  <a:pt x="522352" y="182880"/>
                </a:cubicBezTo>
                <a:cubicBezTo>
                  <a:pt x="578687" y="175838"/>
                  <a:pt x="635563" y="174171"/>
                  <a:pt x="692169" y="169817"/>
                </a:cubicBezTo>
                <a:lnTo>
                  <a:pt x="809735" y="130628"/>
                </a:lnTo>
                <a:cubicBezTo>
                  <a:pt x="822798" y="126274"/>
                  <a:pt x="835565" y="120905"/>
                  <a:pt x="848923" y="117565"/>
                </a:cubicBezTo>
                <a:cubicBezTo>
                  <a:pt x="866340" y="113211"/>
                  <a:pt x="883979" y="109661"/>
                  <a:pt x="901175" y="104502"/>
                </a:cubicBezTo>
                <a:cubicBezTo>
                  <a:pt x="927552" y="96589"/>
                  <a:pt x="953426" y="87085"/>
                  <a:pt x="979552" y="78377"/>
                </a:cubicBezTo>
                <a:cubicBezTo>
                  <a:pt x="992615" y="74023"/>
                  <a:pt x="1005383" y="68654"/>
                  <a:pt x="1018741" y="65314"/>
                </a:cubicBezTo>
                <a:cubicBezTo>
                  <a:pt x="1036158" y="60960"/>
                  <a:pt x="1053796" y="57410"/>
                  <a:pt x="1070992" y="52251"/>
                </a:cubicBezTo>
                <a:cubicBezTo>
                  <a:pt x="1097369" y="44338"/>
                  <a:pt x="1122205" y="30652"/>
                  <a:pt x="1149369" y="26125"/>
                </a:cubicBezTo>
                <a:cubicBezTo>
                  <a:pt x="1241328" y="10798"/>
                  <a:pt x="1202619" y="21437"/>
                  <a:pt x="1266935" y="0"/>
                </a:cubicBezTo>
                <a:cubicBezTo>
                  <a:pt x="1275644" y="17417"/>
                  <a:pt x="1288338" y="33360"/>
                  <a:pt x="1293061" y="52251"/>
                </a:cubicBezTo>
                <a:cubicBezTo>
                  <a:pt x="1301575" y="86308"/>
                  <a:pt x="1299843" y="122215"/>
                  <a:pt x="1306123" y="156754"/>
                </a:cubicBezTo>
                <a:cubicBezTo>
                  <a:pt x="1308586" y="170301"/>
                  <a:pt x="1314832" y="182879"/>
                  <a:pt x="1319186" y="195942"/>
                </a:cubicBezTo>
                <a:cubicBezTo>
                  <a:pt x="1323540" y="309154"/>
                  <a:pt x="1325395" y="422489"/>
                  <a:pt x="1332249" y="535577"/>
                </a:cubicBezTo>
                <a:cubicBezTo>
                  <a:pt x="1334112" y="566310"/>
                  <a:pt x="1345312" y="596228"/>
                  <a:pt x="1345312" y="627017"/>
                </a:cubicBezTo>
                <a:cubicBezTo>
                  <a:pt x="1345312" y="640786"/>
                  <a:pt x="1345690" y="663218"/>
                  <a:pt x="1332249" y="666205"/>
                </a:cubicBezTo>
                <a:cubicBezTo>
                  <a:pt x="1259864" y="682290"/>
                  <a:pt x="1184129" y="673790"/>
                  <a:pt x="1110181" y="679268"/>
                </a:cubicBezTo>
                <a:cubicBezTo>
                  <a:pt x="1066540" y="682501"/>
                  <a:pt x="1023095" y="687977"/>
                  <a:pt x="979552" y="692331"/>
                </a:cubicBezTo>
                <a:cubicBezTo>
                  <a:pt x="918592" y="687977"/>
                  <a:pt x="857787" y="679268"/>
                  <a:pt x="796672" y="679268"/>
                </a:cubicBezTo>
                <a:cubicBezTo>
                  <a:pt x="735557" y="679268"/>
                  <a:pt x="674831" y="695383"/>
                  <a:pt x="613792" y="692331"/>
                </a:cubicBezTo>
                <a:cubicBezTo>
                  <a:pt x="586287" y="690956"/>
                  <a:pt x="562132" y="672884"/>
                  <a:pt x="535415" y="666205"/>
                </a:cubicBezTo>
                <a:lnTo>
                  <a:pt x="483163" y="653142"/>
                </a:lnTo>
                <a:cubicBezTo>
                  <a:pt x="470100" y="657496"/>
                  <a:pt x="456291" y="660047"/>
                  <a:pt x="443975" y="666205"/>
                </a:cubicBezTo>
                <a:cubicBezTo>
                  <a:pt x="342685" y="716851"/>
                  <a:pt x="464097" y="672560"/>
                  <a:pt x="365598" y="705394"/>
                </a:cubicBezTo>
                <a:cubicBezTo>
                  <a:pt x="0" y="686152"/>
                  <a:pt x="113050" y="391885"/>
                  <a:pt x="104341" y="326571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Forma libre">
            <a:hlinkClick r:id="rId18" action="ppaction://hlinksldjump"/>
          </p:cNvPr>
          <p:cNvSpPr/>
          <p:nvPr/>
        </p:nvSpPr>
        <p:spPr>
          <a:xfrm>
            <a:off x="7468548" y="529153"/>
            <a:ext cx="1377075" cy="1051453"/>
          </a:xfrm>
          <a:custGeom>
            <a:avLst/>
            <a:gdLst>
              <a:gd name="connsiteX0" fmla="*/ 1100686 w 1377075"/>
              <a:gd name="connsiteY0" fmla="*/ 19487 h 1051453"/>
              <a:gd name="connsiteX1" fmla="*/ 1022309 w 1377075"/>
              <a:gd name="connsiteY1" fmla="*/ 6424 h 1051453"/>
              <a:gd name="connsiteX2" fmla="*/ 996183 w 1377075"/>
              <a:gd name="connsiteY2" fmla="*/ 45613 h 1051453"/>
              <a:gd name="connsiteX3" fmla="*/ 917806 w 1377075"/>
              <a:gd name="connsiteY3" fmla="*/ 97864 h 1051453"/>
              <a:gd name="connsiteX4" fmla="*/ 878618 w 1377075"/>
              <a:gd name="connsiteY4" fmla="*/ 110927 h 1051453"/>
              <a:gd name="connsiteX5" fmla="*/ 800241 w 1377075"/>
              <a:gd name="connsiteY5" fmla="*/ 163178 h 1051453"/>
              <a:gd name="connsiteX6" fmla="*/ 787178 w 1377075"/>
              <a:gd name="connsiteY6" fmla="*/ 202367 h 1051453"/>
              <a:gd name="connsiteX7" fmla="*/ 747989 w 1377075"/>
              <a:gd name="connsiteY7" fmla="*/ 228493 h 1051453"/>
              <a:gd name="connsiteX8" fmla="*/ 643486 w 1377075"/>
              <a:gd name="connsiteY8" fmla="*/ 254618 h 1051453"/>
              <a:gd name="connsiteX9" fmla="*/ 565109 w 1377075"/>
              <a:gd name="connsiteY9" fmla="*/ 293807 h 1051453"/>
              <a:gd name="connsiteX10" fmla="*/ 447543 w 1377075"/>
              <a:gd name="connsiteY10" fmla="*/ 385247 h 1051453"/>
              <a:gd name="connsiteX11" fmla="*/ 395292 w 1377075"/>
              <a:gd name="connsiteY11" fmla="*/ 450561 h 1051453"/>
              <a:gd name="connsiteX12" fmla="*/ 356103 w 1377075"/>
              <a:gd name="connsiteY12" fmla="*/ 489750 h 1051453"/>
              <a:gd name="connsiteX13" fmla="*/ 277726 w 1377075"/>
              <a:gd name="connsiteY13" fmla="*/ 528938 h 1051453"/>
              <a:gd name="connsiteX14" fmla="*/ 199349 w 1377075"/>
              <a:gd name="connsiteY14" fmla="*/ 594253 h 1051453"/>
              <a:gd name="connsiteX15" fmla="*/ 147098 w 1377075"/>
              <a:gd name="connsiteY15" fmla="*/ 672630 h 1051453"/>
              <a:gd name="connsiteX16" fmla="*/ 68721 w 1377075"/>
              <a:gd name="connsiteY16" fmla="*/ 698756 h 1051453"/>
              <a:gd name="connsiteX17" fmla="*/ 29532 w 1377075"/>
              <a:gd name="connsiteY17" fmla="*/ 711818 h 1051453"/>
              <a:gd name="connsiteX18" fmla="*/ 3406 w 1377075"/>
              <a:gd name="connsiteY18" fmla="*/ 751007 h 1051453"/>
              <a:gd name="connsiteX19" fmla="*/ 55658 w 1377075"/>
              <a:gd name="connsiteY19" fmla="*/ 829384 h 1051453"/>
              <a:gd name="connsiteX20" fmla="*/ 81783 w 1377075"/>
              <a:gd name="connsiteY20" fmla="*/ 920824 h 1051453"/>
              <a:gd name="connsiteX21" fmla="*/ 107909 w 1377075"/>
              <a:gd name="connsiteY21" fmla="*/ 960013 h 1051453"/>
              <a:gd name="connsiteX22" fmla="*/ 147098 w 1377075"/>
              <a:gd name="connsiteY22" fmla="*/ 973076 h 1051453"/>
              <a:gd name="connsiteX23" fmla="*/ 186286 w 1377075"/>
              <a:gd name="connsiteY23" fmla="*/ 1012264 h 1051453"/>
              <a:gd name="connsiteX24" fmla="*/ 212412 w 1377075"/>
              <a:gd name="connsiteY24" fmla="*/ 1051453 h 1051453"/>
              <a:gd name="connsiteX25" fmla="*/ 251601 w 1377075"/>
              <a:gd name="connsiteY25" fmla="*/ 973076 h 1051453"/>
              <a:gd name="connsiteX26" fmla="*/ 290789 w 1377075"/>
              <a:gd name="connsiteY26" fmla="*/ 960013 h 1051453"/>
              <a:gd name="connsiteX27" fmla="*/ 421418 w 1377075"/>
              <a:gd name="connsiteY27" fmla="*/ 946950 h 1051453"/>
              <a:gd name="connsiteX28" fmla="*/ 499795 w 1377075"/>
              <a:gd name="connsiteY28" fmla="*/ 894698 h 1051453"/>
              <a:gd name="connsiteX29" fmla="*/ 734926 w 1377075"/>
              <a:gd name="connsiteY29" fmla="*/ 868573 h 1051453"/>
              <a:gd name="connsiteX30" fmla="*/ 787178 w 1377075"/>
              <a:gd name="connsiteY30" fmla="*/ 790196 h 1051453"/>
              <a:gd name="connsiteX31" fmla="*/ 904743 w 1377075"/>
              <a:gd name="connsiteY31" fmla="*/ 777133 h 1051453"/>
              <a:gd name="connsiteX32" fmla="*/ 996183 w 1377075"/>
              <a:gd name="connsiteY32" fmla="*/ 764070 h 1051453"/>
              <a:gd name="connsiteX33" fmla="*/ 1087623 w 1377075"/>
              <a:gd name="connsiteY33" fmla="*/ 724881 h 1051453"/>
              <a:gd name="connsiteX34" fmla="*/ 1126812 w 1377075"/>
              <a:gd name="connsiteY34" fmla="*/ 698756 h 1051453"/>
              <a:gd name="connsiteX35" fmla="*/ 1244378 w 1377075"/>
              <a:gd name="connsiteY35" fmla="*/ 672630 h 1051453"/>
              <a:gd name="connsiteX36" fmla="*/ 1348881 w 1377075"/>
              <a:gd name="connsiteY36" fmla="*/ 646504 h 1051453"/>
              <a:gd name="connsiteX37" fmla="*/ 1375006 w 1377075"/>
              <a:gd name="connsiteY37" fmla="*/ 607316 h 1051453"/>
              <a:gd name="connsiteX38" fmla="*/ 1348881 w 1377075"/>
              <a:gd name="connsiteY38" fmla="*/ 450561 h 1051453"/>
              <a:gd name="connsiteX39" fmla="*/ 1322755 w 1377075"/>
              <a:gd name="connsiteY39" fmla="*/ 411373 h 1051453"/>
              <a:gd name="connsiteX40" fmla="*/ 1309692 w 1377075"/>
              <a:gd name="connsiteY40" fmla="*/ 372184 h 1051453"/>
              <a:gd name="connsiteX41" fmla="*/ 1283566 w 1377075"/>
              <a:gd name="connsiteY41" fmla="*/ 254618 h 1051453"/>
              <a:gd name="connsiteX42" fmla="*/ 1270503 w 1377075"/>
              <a:gd name="connsiteY42" fmla="*/ 163178 h 1051453"/>
              <a:gd name="connsiteX43" fmla="*/ 1257441 w 1377075"/>
              <a:gd name="connsiteY43" fmla="*/ 123990 h 1051453"/>
              <a:gd name="connsiteX44" fmla="*/ 1179063 w 1377075"/>
              <a:gd name="connsiteY44" fmla="*/ 97864 h 1051453"/>
              <a:gd name="connsiteX45" fmla="*/ 1139875 w 1377075"/>
              <a:gd name="connsiteY45" fmla="*/ 71738 h 1051453"/>
              <a:gd name="connsiteX46" fmla="*/ 1126812 w 1377075"/>
              <a:gd name="connsiteY46" fmla="*/ 32550 h 1051453"/>
              <a:gd name="connsiteX47" fmla="*/ 1100686 w 1377075"/>
              <a:gd name="connsiteY47" fmla="*/ 19487 h 1051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377075" h="1051453">
                <a:moveTo>
                  <a:pt x="1100686" y="19487"/>
                </a:moveTo>
                <a:cubicBezTo>
                  <a:pt x="1083269" y="15133"/>
                  <a:pt x="1048004" y="0"/>
                  <a:pt x="1022309" y="6424"/>
                </a:cubicBezTo>
                <a:cubicBezTo>
                  <a:pt x="1007078" y="10232"/>
                  <a:pt x="1007998" y="35275"/>
                  <a:pt x="996183" y="45613"/>
                </a:cubicBezTo>
                <a:cubicBezTo>
                  <a:pt x="972553" y="66289"/>
                  <a:pt x="947594" y="87935"/>
                  <a:pt x="917806" y="97864"/>
                </a:cubicBezTo>
                <a:cubicBezTo>
                  <a:pt x="904743" y="102218"/>
                  <a:pt x="890655" y="104240"/>
                  <a:pt x="878618" y="110927"/>
                </a:cubicBezTo>
                <a:cubicBezTo>
                  <a:pt x="851170" y="126176"/>
                  <a:pt x="800241" y="163178"/>
                  <a:pt x="800241" y="163178"/>
                </a:cubicBezTo>
                <a:cubicBezTo>
                  <a:pt x="795887" y="176241"/>
                  <a:pt x="795780" y="191615"/>
                  <a:pt x="787178" y="202367"/>
                </a:cubicBezTo>
                <a:cubicBezTo>
                  <a:pt x="777370" y="214626"/>
                  <a:pt x="762031" y="221472"/>
                  <a:pt x="747989" y="228493"/>
                </a:cubicBezTo>
                <a:cubicBezTo>
                  <a:pt x="718126" y="243425"/>
                  <a:pt x="673303" y="247164"/>
                  <a:pt x="643486" y="254618"/>
                </a:cubicBezTo>
                <a:cubicBezTo>
                  <a:pt x="600222" y="265434"/>
                  <a:pt x="603420" y="268267"/>
                  <a:pt x="565109" y="293807"/>
                </a:cubicBezTo>
                <a:cubicBezTo>
                  <a:pt x="500542" y="390658"/>
                  <a:pt x="543647" y="366026"/>
                  <a:pt x="447543" y="385247"/>
                </a:cubicBezTo>
                <a:cubicBezTo>
                  <a:pt x="426100" y="449581"/>
                  <a:pt x="449834" y="405110"/>
                  <a:pt x="395292" y="450561"/>
                </a:cubicBezTo>
                <a:cubicBezTo>
                  <a:pt x="381100" y="462388"/>
                  <a:pt x="371474" y="479502"/>
                  <a:pt x="356103" y="489750"/>
                </a:cubicBezTo>
                <a:cubicBezTo>
                  <a:pt x="238278" y="568301"/>
                  <a:pt x="401051" y="426168"/>
                  <a:pt x="277726" y="528938"/>
                </a:cubicBezTo>
                <a:cubicBezTo>
                  <a:pt x="177138" y="612761"/>
                  <a:pt x="296655" y="529382"/>
                  <a:pt x="199349" y="594253"/>
                </a:cubicBezTo>
                <a:cubicBezTo>
                  <a:pt x="181932" y="620379"/>
                  <a:pt x="176886" y="662701"/>
                  <a:pt x="147098" y="672630"/>
                </a:cubicBezTo>
                <a:lnTo>
                  <a:pt x="68721" y="698756"/>
                </a:lnTo>
                <a:lnTo>
                  <a:pt x="29532" y="711818"/>
                </a:lnTo>
                <a:cubicBezTo>
                  <a:pt x="20823" y="724881"/>
                  <a:pt x="0" y="735681"/>
                  <a:pt x="3406" y="751007"/>
                </a:cubicBezTo>
                <a:cubicBezTo>
                  <a:pt x="10218" y="781659"/>
                  <a:pt x="55658" y="829384"/>
                  <a:pt x="55658" y="829384"/>
                </a:cubicBezTo>
                <a:cubicBezTo>
                  <a:pt x="59842" y="846120"/>
                  <a:pt x="72415" y="902087"/>
                  <a:pt x="81783" y="920824"/>
                </a:cubicBezTo>
                <a:cubicBezTo>
                  <a:pt x="88804" y="934866"/>
                  <a:pt x="95650" y="950205"/>
                  <a:pt x="107909" y="960013"/>
                </a:cubicBezTo>
                <a:cubicBezTo>
                  <a:pt x="118661" y="968615"/>
                  <a:pt x="134035" y="968722"/>
                  <a:pt x="147098" y="973076"/>
                </a:cubicBezTo>
                <a:cubicBezTo>
                  <a:pt x="160161" y="986139"/>
                  <a:pt x="174460" y="998072"/>
                  <a:pt x="186286" y="1012264"/>
                </a:cubicBezTo>
                <a:cubicBezTo>
                  <a:pt x="196337" y="1024325"/>
                  <a:pt x="196712" y="1051453"/>
                  <a:pt x="212412" y="1051453"/>
                </a:cubicBezTo>
                <a:cubicBezTo>
                  <a:pt x="236639" y="1051453"/>
                  <a:pt x="241937" y="982740"/>
                  <a:pt x="251601" y="973076"/>
                </a:cubicBezTo>
                <a:cubicBezTo>
                  <a:pt x="261337" y="963340"/>
                  <a:pt x="277180" y="962107"/>
                  <a:pt x="290789" y="960013"/>
                </a:cubicBezTo>
                <a:cubicBezTo>
                  <a:pt x="334040" y="953359"/>
                  <a:pt x="377875" y="951304"/>
                  <a:pt x="421418" y="946950"/>
                </a:cubicBezTo>
                <a:cubicBezTo>
                  <a:pt x="447544" y="929533"/>
                  <a:pt x="468823" y="899860"/>
                  <a:pt x="499795" y="894698"/>
                </a:cubicBezTo>
                <a:cubicBezTo>
                  <a:pt x="629891" y="873017"/>
                  <a:pt x="551777" y="883836"/>
                  <a:pt x="734926" y="868573"/>
                </a:cubicBezTo>
                <a:cubicBezTo>
                  <a:pt x="744714" y="839208"/>
                  <a:pt x="750483" y="802427"/>
                  <a:pt x="787178" y="790196"/>
                </a:cubicBezTo>
                <a:cubicBezTo>
                  <a:pt x="824584" y="777727"/>
                  <a:pt x="865618" y="782024"/>
                  <a:pt x="904743" y="777133"/>
                </a:cubicBezTo>
                <a:cubicBezTo>
                  <a:pt x="935295" y="773314"/>
                  <a:pt x="965703" y="768424"/>
                  <a:pt x="996183" y="764070"/>
                </a:cubicBezTo>
                <a:cubicBezTo>
                  <a:pt x="1040151" y="749414"/>
                  <a:pt x="1042423" y="750710"/>
                  <a:pt x="1087623" y="724881"/>
                </a:cubicBezTo>
                <a:cubicBezTo>
                  <a:pt x="1101254" y="717092"/>
                  <a:pt x="1112770" y="705777"/>
                  <a:pt x="1126812" y="698756"/>
                </a:cubicBezTo>
                <a:cubicBezTo>
                  <a:pt x="1161580" y="681373"/>
                  <a:pt x="1209255" y="680156"/>
                  <a:pt x="1244378" y="672630"/>
                </a:cubicBezTo>
                <a:cubicBezTo>
                  <a:pt x="1279487" y="665106"/>
                  <a:pt x="1348881" y="646504"/>
                  <a:pt x="1348881" y="646504"/>
                </a:cubicBezTo>
                <a:cubicBezTo>
                  <a:pt x="1357589" y="633441"/>
                  <a:pt x="1373702" y="622961"/>
                  <a:pt x="1375006" y="607316"/>
                </a:cubicBezTo>
                <a:cubicBezTo>
                  <a:pt x="1377075" y="582491"/>
                  <a:pt x="1368596" y="489991"/>
                  <a:pt x="1348881" y="450561"/>
                </a:cubicBezTo>
                <a:cubicBezTo>
                  <a:pt x="1341860" y="436519"/>
                  <a:pt x="1331464" y="424436"/>
                  <a:pt x="1322755" y="411373"/>
                </a:cubicBezTo>
                <a:cubicBezTo>
                  <a:pt x="1318401" y="398310"/>
                  <a:pt x="1312679" y="385626"/>
                  <a:pt x="1309692" y="372184"/>
                </a:cubicBezTo>
                <a:cubicBezTo>
                  <a:pt x="1279039" y="234245"/>
                  <a:pt x="1312973" y="342838"/>
                  <a:pt x="1283566" y="254618"/>
                </a:cubicBezTo>
                <a:cubicBezTo>
                  <a:pt x="1279212" y="224138"/>
                  <a:pt x="1276541" y="193370"/>
                  <a:pt x="1270503" y="163178"/>
                </a:cubicBezTo>
                <a:cubicBezTo>
                  <a:pt x="1267803" y="149676"/>
                  <a:pt x="1268645" y="131993"/>
                  <a:pt x="1257441" y="123990"/>
                </a:cubicBezTo>
                <a:cubicBezTo>
                  <a:pt x="1235031" y="107983"/>
                  <a:pt x="1179063" y="97864"/>
                  <a:pt x="1179063" y="97864"/>
                </a:cubicBezTo>
                <a:cubicBezTo>
                  <a:pt x="1166000" y="89155"/>
                  <a:pt x="1149682" y="83997"/>
                  <a:pt x="1139875" y="71738"/>
                </a:cubicBezTo>
                <a:cubicBezTo>
                  <a:pt x="1131273" y="60986"/>
                  <a:pt x="1135414" y="43302"/>
                  <a:pt x="1126812" y="32550"/>
                </a:cubicBezTo>
                <a:cubicBezTo>
                  <a:pt x="1117004" y="20291"/>
                  <a:pt x="1118103" y="23841"/>
                  <a:pt x="1100686" y="19487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27 Forma libre">
            <a:hlinkClick r:id="rId19" action="ppaction://hlinksldjump"/>
          </p:cNvPr>
          <p:cNvSpPr/>
          <p:nvPr/>
        </p:nvSpPr>
        <p:spPr>
          <a:xfrm>
            <a:off x="7014754" y="167640"/>
            <a:ext cx="1368377" cy="1047206"/>
          </a:xfrm>
          <a:custGeom>
            <a:avLst/>
            <a:gdLst>
              <a:gd name="connsiteX0" fmla="*/ 666206 w 1368377"/>
              <a:gd name="connsiteY0" fmla="*/ 15240 h 1047206"/>
              <a:gd name="connsiteX1" fmla="*/ 809897 w 1368377"/>
              <a:gd name="connsiteY1" fmla="*/ 28303 h 1047206"/>
              <a:gd name="connsiteX2" fmla="*/ 849086 w 1368377"/>
              <a:gd name="connsiteY2" fmla="*/ 41366 h 1047206"/>
              <a:gd name="connsiteX3" fmla="*/ 888275 w 1368377"/>
              <a:gd name="connsiteY3" fmla="*/ 80554 h 1047206"/>
              <a:gd name="connsiteX4" fmla="*/ 927463 w 1368377"/>
              <a:gd name="connsiteY4" fmla="*/ 93617 h 1047206"/>
              <a:gd name="connsiteX5" fmla="*/ 979715 w 1368377"/>
              <a:gd name="connsiteY5" fmla="*/ 119743 h 1047206"/>
              <a:gd name="connsiteX6" fmla="*/ 1018903 w 1368377"/>
              <a:gd name="connsiteY6" fmla="*/ 145869 h 1047206"/>
              <a:gd name="connsiteX7" fmla="*/ 1149532 w 1368377"/>
              <a:gd name="connsiteY7" fmla="*/ 158931 h 1047206"/>
              <a:gd name="connsiteX8" fmla="*/ 1227909 w 1368377"/>
              <a:gd name="connsiteY8" fmla="*/ 198120 h 1047206"/>
              <a:gd name="connsiteX9" fmla="*/ 1267097 w 1368377"/>
              <a:gd name="connsiteY9" fmla="*/ 211183 h 1047206"/>
              <a:gd name="connsiteX10" fmla="*/ 1345475 w 1368377"/>
              <a:gd name="connsiteY10" fmla="*/ 250371 h 1047206"/>
              <a:gd name="connsiteX11" fmla="*/ 1332412 w 1368377"/>
              <a:gd name="connsiteY11" fmla="*/ 328749 h 1047206"/>
              <a:gd name="connsiteX12" fmla="*/ 1214846 w 1368377"/>
              <a:gd name="connsiteY12" fmla="*/ 381000 h 1047206"/>
              <a:gd name="connsiteX13" fmla="*/ 1175657 w 1368377"/>
              <a:gd name="connsiteY13" fmla="*/ 407126 h 1047206"/>
              <a:gd name="connsiteX14" fmla="*/ 1097280 w 1368377"/>
              <a:gd name="connsiteY14" fmla="*/ 433251 h 1047206"/>
              <a:gd name="connsiteX15" fmla="*/ 1045029 w 1368377"/>
              <a:gd name="connsiteY15" fmla="*/ 537754 h 1047206"/>
              <a:gd name="connsiteX16" fmla="*/ 966652 w 1368377"/>
              <a:gd name="connsiteY16" fmla="*/ 563880 h 1047206"/>
              <a:gd name="connsiteX17" fmla="*/ 914400 w 1368377"/>
              <a:gd name="connsiteY17" fmla="*/ 642257 h 1047206"/>
              <a:gd name="connsiteX18" fmla="*/ 901337 w 1368377"/>
              <a:gd name="connsiteY18" fmla="*/ 694509 h 1047206"/>
              <a:gd name="connsiteX19" fmla="*/ 836023 w 1368377"/>
              <a:gd name="connsiteY19" fmla="*/ 707571 h 1047206"/>
              <a:gd name="connsiteX20" fmla="*/ 796835 w 1368377"/>
              <a:gd name="connsiteY20" fmla="*/ 720634 h 1047206"/>
              <a:gd name="connsiteX21" fmla="*/ 770709 w 1368377"/>
              <a:gd name="connsiteY21" fmla="*/ 759823 h 1047206"/>
              <a:gd name="connsiteX22" fmla="*/ 757646 w 1368377"/>
              <a:gd name="connsiteY22" fmla="*/ 799011 h 1047206"/>
              <a:gd name="connsiteX23" fmla="*/ 653143 w 1368377"/>
              <a:gd name="connsiteY23" fmla="*/ 838200 h 1047206"/>
              <a:gd name="connsiteX24" fmla="*/ 574766 w 1368377"/>
              <a:gd name="connsiteY24" fmla="*/ 877389 h 1047206"/>
              <a:gd name="connsiteX25" fmla="*/ 548640 w 1368377"/>
              <a:gd name="connsiteY25" fmla="*/ 981891 h 1047206"/>
              <a:gd name="connsiteX26" fmla="*/ 509452 w 1368377"/>
              <a:gd name="connsiteY26" fmla="*/ 1008017 h 1047206"/>
              <a:gd name="connsiteX27" fmla="*/ 418012 w 1368377"/>
              <a:gd name="connsiteY27" fmla="*/ 1034143 h 1047206"/>
              <a:gd name="connsiteX28" fmla="*/ 378823 w 1368377"/>
              <a:gd name="connsiteY28" fmla="*/ 1047206 h 1047206"/>
              <a:gd name="connsiteX29" fmla="*/ 300446 w 1368377"/>
              <a:gd name="connsiteY29" fmla="*/ 994954 h 1047206"/>
              <a:gd name="connsiteX30" fmla="*/ 169817 w 1368377"/>
              <a:gd name="connsiteY30" fmla="*/ 968829 h 1047206"/>
              <a:gd name="connsiteX31" fmla="*/ 26126 w 1368377"/>
              <a:gd name="connsiteY31" fmla="*/ 929640 h 1047206"/>
              <a:gd name="connsiteX32" fmla="*/ 26126 w 1368377"/>
              <a:gd name="connsiteY32" fmla="*/ 851263 h 1047206"/>
              <a:gd name="connsiteX33" fmla="*/ 65315 w 1368377"/>
              <a:gd name="connsiteY33" fmla="*/ 838200 h 1047206"/>
              <a:gd name="connsiteX34" fmla="*/ 104503 w 1368377"/>
              <a:gd name="connsiteY34" fmla="*/ 812074 h 1047206"/>
              <a:gd name="connsiteX35" fmla="*/ 130629 w 1368377"/>
              <a:gd name="connsiteY35" fmla="*/ 733697 h 1047206"/>
              <a:gd name="connsiteX36" fmla="*/ 209006 w 1368377"/>
              <a:gd name="connsiteY36" fmla="*/ 694509 h 1047206"/>
              <a:gd name="connsiteX37" fmla="*/ 261257 w 1368377"/>
              <a:gd name="connsiteY37" fmla="*/ 576943 h 1047206"/>
              <a:gd name="connsiteX38" fmla="*/ 300446 w 1368377"/>
              <a:gd name="connsiteY38" fmla="*/ 498566 h 1047206"/>
              <a:gd name="connsiteX39" fmla="*/ 339635 w 1368377"/>
              <a:gd name="connsiteY39" fmla="*/ 485503 h 1047206"/>
              <a:gd name="connsiteX40" fmla="*/ 418012 w 1368377"/>
              <a:gd name="connsiteY40" fmla="*/ 367937 h 1047206"/>
              <a:gd name="connsiteX41" fmla="*/ 444137 w 1368377"/>
              <a:gd name="connsiteY41" fmla="*/ 328749 h 1047206"/>
              <a:gd name="connsiteX42" fmla="*/ 509452 w 1368377"/>
              <a:gd name="connsiteY42" fmla="*/ 237309 h 1047206"/>
              <a:gd name="connsiteX43" fmla="*/ 548640 w 1368377"/>
              <a:gd name="connsiteY43" fmla="*/ 211183 h 1047206"/>
              <a:gd name="connsiteX44" fmla="*/ 587829 w 1368377"/>
              <a:gd name="connsiteY44" fmla="*/ 198120 h 1047206"/>
              <a:gd name="connsiteX45" fmla="*/ 613955 w 1368377"/>
              <a:gd name="connsiteY45" fmla="*/ 119743 h 1047206"/>
              <a:gd name="connsiteX46" fmla="*/ 666206 w 1368377"/>
              <a:gd name="connsiteY46" fmla="*/ 15240 h 1047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368377" h="1047206">
                <a:moveTo>
                  <a:pt x="666206" y="15240"/>
                </a:moveTo>
                <a:cubicBezTo>
                  <a:pt x="698863" y="0"/>
                  <a:pt x="762286" y="21501"/>
                  <a:pt x="809897" y="28303"/>
                </a:cubicBezTo>
                <a:cubicBezTo>
                  <a:pt x="823528" y="30250"/>
                  <a:pt x="837629" y="33728"/>
                  <a:pt x="849086" y="41366"/>
                </a:cubicBezTo>
                <a:cubicBezTo>
                  <a:pt x="864457" y="51613"/>
                  <a:pt x="872904" y="70307"/>
                  <a:pt x="888275" y="80554"/>
                </a:cubicBezTo>
                <a:cubicBezTo>
                  <a:pt x="899732" y="88192"/>
                  <a:pt x="914807" y="88193"/>
                  <a:pt x="927463" y="93617"/>
                </a:cubicBezTo>
                <a:cubicBezTo>
                  <a:pt x="945362" y="101288"/>
                  <a:pt x="962808" y="110082"/>
                  <a:pt x="979715" y="119743"/>
                </a:cubicBezTo>
                <a:cubicBezTo>
                  <a:pt x="993346" y="127532"/>
                  <a:pt x="1003606" y="142339"/>
                  <a:pt x="1018903" y="145869"/>
                </a:cubicBezTo>
                <a:cubicBezTo>
                  <a:pt x="1061543" y="155709"/>
                  <a:pt x="1105989" y="154577"/>
                  <a:pt x="1149532" y="158931"/>
                </a:cubicBezTo>
                <a:cubicBezTo>
                  <a:pt x="1248031" y="191765"/>
                  <a:pt x="1126619" y="147474"/>
                  <a:pt x="1227909" y="198120"/>
                </a:cubicBezTo>
                <a:cubicBezTo>
                  <a:pt x="1240225" y="204278"/>
                  <a:pt x="1254781" y="205025"/>
                  <a:pt x="1267097" y="211183"/>
                </a:cubicBezTo>
                <a:cubicBezTo>
                  <a:pt x="1368377" y="261824"/>
                  <a:pt x="1246983" y="217543"/>
                  <a:pt x="1345475" y="250371"/>
                </a:cubicBezTo>
                <a:cubicBezTo>
                  <a:pt x="1341121" y="276497"/>
                  <a:pt x="1344257" y="305059"/>
                  <a:pt x="1332412" y="328749"/>
                </a:cubicBezTo>
                <a:cubicBezTo>
                  <a:pt x="1319120" y="355333"/>
                  <a:pt x="1222497" y="375900"/>
                  <a:pt x="1214846" y="381000"/>
                </a:cubicBezTo>
                <a:cubicBezTo>
                  <a:pt x="1201783" y="389709"/>
                  <a:pt x="1190004" y="400750"/>
                  <a:pt x="1175657" y="407126"/>
                </a:cubicBezTo>
                <a:cubicBezTo>
                  <a:pt x="1150492" y="418310"/>
                  <a:pt x="1097280" y="433251"/>
                  <a:pt x="1097280" y="433251"/>
                </a:cubicBezTo>
                <a:cubicBezTo>
                  <a:pt x="1085768" y="502325"/>
                  <a:pt x="1103806" y="511631"/>
                  <a:pt x="1045029" y="537754"/>
                </a:cubicBezTo>
                <a:cubicBezTo>
                  <a:pt x="1019864" y="548939"/>
                  <a:pt x="966652" y="563880"/>
                  <a:pt x="966652" y="563880"/>
                </a:cubicBezTo>
                <a:cubicBezTo>
                  <a:pt x="949235" y="590006"/>
                  <a:pt x="922015" y="611795"/>
                  <a:pt x="914400" y="642257"/>
                </a:cubicBezTo>
                <a:cubicBezTo>
                  <a:pt x="910046" y="659674"/>
                  <a:pt x="915129" y="683016"/>
                  <a:pt x="901337" y="694509"/>
                </a:cubicBezTo>
                <a:cubicBezTo>
                  <a:pt x="884281" y="708723"/>
                  <a:pt x="857563" y="702186"/>
                  <a:pt x="836023" y="707571"/>
                </a:cubicBezTo>
                <a:cubicBezTo>
                  <a:pt x="822665" y="710910"/>
                  <a:pt x="809898" y="716280"/>
                  <a:pt x="796835" y="720634"/>
                </a:cubicBezTo>
                <a:cubicBezTo>
                  <a:pt x="788126" y="733697"/>
                  <a:pt x="777730" y="745781"/>
                  <a:pt x="770709" y="759823"/>
                </a:cubicBezTo>
                <a:cubicBezTo>
                  <a:pt x="764551" y="772139"/>
                  <a:pt x="766248" y="788259"/>
                  <a:pt x="757646" y="799011"/>
                </a:cubicBezTo>
                <a:cubicBezTo>
                  <a:pt x="730766" y="832611"/>
                  <a:pt x="690319" y="828906"/>
                  <a:pt x="653143" y="838200"/>
                </a:cubicBezTo>
                <a:cubicBezTo>
                  <a:pt x="609878" y="849016"/>
                  <a:pt x="613078" y="851848"/>
                  <a:pt x="574766" y="877389"/>
                </a:cubicBezTo>
                <a:cubicBezTo>
                  <a:pt x="574115" y="880643"/>
                  <a:pt x="559352" y="968501"/>
                  <a:pt x="548640" y="981891"/>
                </a:cubicBezTo>
                <a:cubicBezTo>
                  <a:pt x="538833" y="994150"/>
                  <a:pt x="523494" y="1000996"/>
                  <a:pt x="509452" y="1008017"/>
                </a:cubicBezTo>
                <a:cubicBezTo>
                  <a:pt x="488573" y="1018457"/>
                  <a:pt x="437542" y="1028563"/>
                  <a:pt x="418012" y="1034143"/>
                </a:cubicBezTo>
                <a:cubicBezTo>
                  <a:pt x="404772" y="1037926"/>
                  <a:pt x="391886" y="1042852"/>
                  <a:pt x="378823" y="1047206"/>
                </a:cubicBezTo>
                <a:cubicBezTo>
                  <a:pt x="352697" y="1029789"/>
                  <a:pt x="330234" y="1004883"/>
                  <a:pt x="300446" y="994954"/>
                </a:cubicBezTo>
                <a:cubicBezTo>
                  <a:pt x="211907" y="965441"/>
                  <a:pt x="319924" y="998850"/>
                  <a:pt x="169817" y="968829"/>
                </a:cubicBezTo>
                <a:cubicBezTo>
                  <a:pt x="96160" y="954098"/>
                  <a:pt x="82427" y="948407"/>
                  <a:pt x="26126" y="929640"/>
                </a:cubicBezTo>
                <a:cubicBezTo>
                  <a:pt x="17417" y="903514"/>
                  <a:pt x="0" y="877388"/>
                  <a:pt x="26126" y="851263"/>
                </a:cubicBezTo>
                <a:cubicBezTo>
                  <a:pt x="35863" y="841527"/>
                  <a:pt x="52252" y="842554"/>
                  <a:pt x="65315" y="838200"/>
                </a:cubicBezTo>
                <a:cubicBezTo>
                  <a:pt x="78378" y="829491"/>
                  <a:pt x="96182" y="825387"/>
                  <a:pt x="104503" y="812074"/>
                </a:cubicBezTo>
                <a:cubicBezTo>
                  <a:pt x="119099" y="788721"/>
                  <a:pt x="104503" y="742406"/>
                  <a:pt x="130629" y="733697"/>
                </a:cubicBezTo>
                <a:cubicBezTo>
                  <a:pt x="184711" y="715669"/>
                  <a:pt x="158360" y="728272"/>
                  <a:pt x="209006" y="694509"/>
                </a:cubicBezTo>
                <a:cubicBezTo>
                  <a:pt x="250408" y="632406"/>
                  <a:pt x="230167" y="670215"/>
                  <a:pt x="261257" y="576943"/>
                </a:cubicBezTo>
                <a:cubicBezTo>
                  <a:pt x="269862" y="551127"/>
                  <a:pt x="277425" y="516983"/>
                  <a:pt x="300446" y="498566"/>
                </a:cubicBezTo>
                <a:cubicBezTo>
                  <a:pt x="311198" y="489964"/>
                  <a:pt x="326572" y="489857"/>
                  <a:pt x="339635" y="485503"/>
                </a:cubicBezTo>
                <a:lnTo>
                  <a:pt x="418012" y="367937"/>
                </a:lnTo>
                <a:cubicBezTo>
                  <a:pt x="426720" y="354874"/>
                  <a:pt x="439172" y="343643"/>
                  <a:pt x="444137" y="328749"/>
                </a:cubicBezTo>
                <a:cubicBezTo>
                  <a:pt x="474617" y="237308"/>
                  <a:pt x="444137" y="259079"/>
                  <a:pt x="509452" y="237309"/>
                </a:cubicBezTo>
                <a:cubicBezTo>
                  <a:pt x="522515" y="228600"/>
                  <a:pt x="534598" y="218204"/>
                  <a:pt x="548640" y="211183"/>
                </a:cubicBezTo>
                <a:cubicBezTo>
                  <a:pt x="560956" y="205025"/>
                  <a:pt x="579826" y="209325"/>
                  <a:pt x="587829" y="198120"/>
                </a:cubicBezTo>
                <a:cubicBezTo>
                  <a:pt x="603836" y="175711"/>
                  <a:pt x="598679" y="142657"/>
                  <a:pt x="613955" y="119743"/>
                </a:cubicBezTo>
                <a:cubicBezTo>
                  <a:pt x="669622" y="36242"/>
                  <a:pt x="633549" y="30480"/>
                  <a:pt x="666206" y="15240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9" name="28 Forma libre">
            <a:hlinkClick r:id="rId20" action="ppaction://hlinksldjump"/>
          </p:cNvPr>
          <p:cNvSpPr/>
          <p:nvPr/>
        </p:nvSpPr>
        <p:spPr>
          <a:xfrm>
            <a:off x="6315891" y="195943"/>
            <a:ext cx="1169827" cy="900552"/>
          </a:xfrm>
          <a:custGeom>
            <a:avLst/>
            <a:gdLst>
              <a:gd name="connsiteX0" fmla="*/ 163286 w 1169827"/>
              <a:gd name="connsiteY0" fmla="*/ 13063 h 900552"/>
              <a:gd name="connsiteX1" fmla="*/ 1156063 w 1169827"/>
              <a:gd name="connsiteY1" fmla="*/ 26126 h 900552"/>
              <a:gd name="connsiteX2" fmla="*/ 1116875 w 1169827"/>
              <a:gd name="connsiteY2" fmla="*/ 39188 h 900552"/>
              <a:gd name="connsiteX3" fmla="*/ 1077686 w 1169827"/>
              <a:gd name="connsiteY3" fmla="*/ 65314 h 900552"/>
              <a:gd name="connsiteX4" fmla="*/ 1051560 w 1169827"/>
              <a:gd name="connsiteY4" fmla="*/ 104503 h 900552"/>
              <a:gd name="connsiteX5" fmla="*/ 1025435 w 1169827"/>
              <a:gd name="connsiteY5" fmla="*/ 182880 h 900552"/>
              <a:gd name="connsiteX6" fmla="*/ 986246 w 1169827"/>
              <a:gd name="connsiteY6" fmla="*/ 209006 h 900552"/>
              <a:gd name="connsiteX7" fmla="*/ 894806 w 1169827"/>
              <a:gd name="connsiteY7" fmla="*/ 313508 h 900552"/>
              <a:gd name="connsiteX8" fmla="*/ 868680 w 1169827"/>
              <a:gd name="connsiteY8" fmla="*/ 431074 h 900552"/>
              <a:gd name="connsiteX9" fmla="*/ 842555 w 1169827"/>
              <a:gd name="connsiteY9" fmla="*/ 522514 h 900552"/>
              <a:gd name="connsiteX10" fmla="*/ 777240 w 1169827"/>
              <a:gd name="connsiteY10" fmla="*/ 600891 h 900552"/>
              <a:gd name="connsiteX11" fmla="*/ 738052 w 1169827"/>
              <a:gd name="connsiteY11" fmla="*/ 627017 h 900552"/>
              <a:gd name="connsiteX12" fmla="*/ 685800 w 1169827"/>
              <a:gd name="connsiteY12" fmla="*/ 705394 h 900552"/>
              <a:gd name="connsiteX13" fmla="*/ 659675 w 1169827"/>
              <a:gd name="connsiteY13" fmla="*/ 783771 h 900552"/>
              <a:gd name="connsiteX14" fmla="*/ 607423 w 1169827"/>
              <a:gd name="connsiteY14" fmla="*/ 849086 h 900552"/>
              <a:gd name="connsiteX15" fmla="*/ 476795 w 1169827"/>
              <a:gd name="connsiteY15" fmla="*/ 862148 h 900552"/>
              <a:gd name="connsiteX16" fmla="*/ 163286 w 1169827"/>
              <a:gd name="connsiteY16" fmla="*/ 849086 h 900552"/>
              <a:gd name="connsiteX17" fmla="*/ 189412 w 1169827"/>
              <a:gd name="connsiteY17" fmla="*/ 640080 h 900552"/>
              <a:gd name="connsiteX18" fmla="*/ 202475 w 1169827"/>
              <a:gd name="connsiteY18" fmla="*/ 600891 h 900552"/>
              <a:gd name="connsiteX19" fmla="*/ 189412 w 1169827"/>
              <a:gd name="connsiteY19" fmla="*/ 444137 h 900552"/>
              <a:gd name="connsiteX20" fmla="*/ 176349 w 1169827"/>
              <a:gd name="connsiteY20" fmla="*/ 104503 h 900552"/>
              <a:gd name="connsiteX21" fmla="*/ 163286 w 1169827"/>
              <a:gd name="connsiteY21" fmla="*/ 13063 h 900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69827" h="900552">
                <a:moveTo>
                  <a:pt x="163286" y="13063"/>
                </a:moveTo>
                <a:cubicBezTo>
                  <a:pt x="326572" y="0"/>
                  <a:pt x="825233" y="17062"/>
                  <a:pt x="1156063" y="26126"/>
                </a:cubicBezTo>
                <a:cubicBezTo>
                  <a:pt x="1169827" y="26503"/>
                  <a:pt x="1129191" y="33030"/>
                  <a:pt x="1116875" y="39188"/>
                </a:cubicBezTo>
                <a:cubicBezTo>
                  <a:pt x="1102833" y="46209"/>
                  <a:pt x="1090749" y="56605"/>
                  <a:pt x="1077686" y="65314"/>
                </a:cubicBezTo>
                <a:cubicBezTo>
                  <a:pt x="1068977" y="78377"/>
                  <a:pt x="1057936" y="90156"/>
                  <a:pt x="1051560" y="104503"/>
                </a:cubicBezTo>
                <a:cubicBezTo>
                  <a:pt x="1040376" y="129668"/>
                  <a:pt x="1048349" y="167604"/>
                  <a:pt x="1025435" y="182880"/>
                </a:cubicBezTo>
                <a:lnTo>
                  <a:pt x="986246" y="209006"/>
                </a:lnTo>
                <a:cubicBezTo>
                  <a:pt x="925286" y="300446"/>
                  <a:pt x="960121" y="269966"/>
                  <a:pt x="894806" y="313508"/>
                </a:cubicBezTo>
                <a:cubicBezTo>
                  <a:pt x="871228" y="454974"/>
                  <a:pt x="894408" y="341022"/>
                  <a:pt x="868680" y="431074"/>
                </a:cubicBezTo>
                <a:cubicBezTo>
                  <a:pt x="863098" y="450613"/>
                  <a:pt x="852998" y="501628"/>
                  <a:pt x="842555" y="522514"/>
                </a:cubicBezTo>
                <a:cubicBezTo>
                  <a:pt x="827875" y="551874"/>
                  <a:pt x="802005" y="580254"/>
                  <a:pt x="777240" y="600891"/>
                </a:cubicBezTo>
                <a:cubicBezTo>
                  <a:pt x="765179" y="610942"/>
                  <a:pt x="751115" y="618308"/>
                  <a:pt x="738052" y="627017"/>
                </a:cubicBezTo>
                <a:cubicBezTo>
                  <a:pt x="720635" y="653143"/>
                  <a:pt x="695729" y="675606"/>
                  <a:pt x="685800" y="705394"/>
                </a:cubicBezTo>
                <a:lnTo>
                  <a:pt x="659675" y="783771"/>
                </a:lnTo>
                <a:cubicBezTo>
                  <a:pt x="648639" y="816878"/>
                  <a:pt x="650097" y="839238"/>
                  <a:pt x="607423" y="849086"/>
                </a:cubicBezTo>
                <a:cubicBezTo>
                  <a:pt x="564784" y="858926"/>
                  <a:pt x="520338" y="857794"/>
                  <a:pt x="476795" y="862148"/>
                </a:cubicBezTo>
                <a:cubicBezTo>
                  <a:pt x="372292" y="857794"/>
                  <a:pt x="254341" y="900552"/>
                  <a:pt x="163286" y="849086"/>
                </a:cubicBezTo>
                <a:cubicBezTo>
                  <a:pt x="142115" y="837120"/>
                  <a:pt x="175864" y="687496"/>
                  <a:pt x="189412" y="640080"/>
                </a:cubicBezTo>
                <a:cubicBezTo>
                  <a:pt x="193195" y="626840"/>
                  <a:pt x="198121" y="613954"/>
                  <a:pt x="202475" y="600891"/>
                </a:cubicBezTo>
                <a:cubicBezTo>
                  <a:pt x="198121" y="548640"/>
                  <a:pt x="192168" y="496497"/>
                  <a:pt x="189412" y="444137"/>
                </a:cubicBezTo>
                <a:cubicBezTo>
                  <a:pt x="183457" y="330999"/>
                  <a:pt x="186924" y="217303"/>
                  <a:pt x="176349" y="104503"/>
                </a:cubicBezTo>
                <a:cubicBezTo>
                  <a:pt x="168227" y="17864"/>
                  <a:pt x="0" y="26126"/>
                  <a:pt x="163286" y="13063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Rectángulo">
            <a:hlinkClick r:id="rId21" action="ppaction://hlinksldjump"/>
          </p:cNvPr>
          <p:cNvSpPr/>
          <p:nvPr/>
        </p:nvSpPr>
        <p:spPr>
          <a:xfrm>
            <a:off x="5828955" y="195333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>
            <a:hlinkClick r:id="rId22" action="ppaction://hlinksldjump"/>
          </p:cNvPr>
          <p:cNvSpPr/>
          <p:nvPr/>
        </p:nvSpPr>
        <p:spPr>
          <a:xfrm>
            <a:off x="5148064" y="188640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Rectángulo">
            <a:hlinkClick r:id="rId23" action="ppaction://hlinksldjump"/>
          </p:cNvPr>
          <p:cNvSpPr/>
          <p:nvPr/>
        </p:nvSpPr>
        <p:spPr>
          <a:xfrm>
            <a:off x="4460803" y="201703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3" name="32 Rectángulo">
            <a:hlinkClick r:id="rId24" action="ppaction://hlinksldjump"/>
          </p:cNvPr>
          <p:cNvSpPr/>
          <p:nvPr/>
        </p:nvSpPr>
        <p:spPr>
          <a:xfrm>
            <a:off x="3792975" y="201703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Rectángulo">
            <a:hlinkClick r:id="rId25" action="ppaction://hlinksldjump"/>
          </p:cNvPr>
          <p:cNvSpPr/>
          <p:nvPr/>
        </p:nvSpPr>
        <p:spPr>
          <a:xfrm>
            <a:off x="3118777" y="201703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34 Rectángulo">
            <a:hlinkClick r:id="rId26" action="ppaction://hlinksldjump"/>
          </p:cNvPr>
          <p:cNvSpPr/>
          <p:nvPr/>
        </p:nvSpPr>
        <p:spPr>
          <a:xfrm>
            <a:off x="2444579" y="188640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Rectángulo">
            <a:hlinkClick r:id="rId27" action="ppaction://hlinksldjump"/>
          </p:cNvPr>
          <p:cNvSpPr/>
          <p:nvPr/>
        </p:nvSpPr>
        <p:spPr>
          <a:xfrm>
            <a:off x="5076056" y="1124744"/>
            <a:ext cx="648072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>
            <a:hlinkClick r:id="rId28" action="ppaction://hlinksldjump"/>
          </p:cNvPr>
          <p:cNvSpPr/>
          <p:nvPr/>
        </p:nvSpPr>
        <p:spPr>
          <a:xfrm>
            <a:off x="4414921" y="1124744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Rectángulo">
            <a:hlinkClick r:id="rId29" action="ppaction://hlinksldjump"/>
          </p:cNvPr>
          <p:cNvSpPr/>
          <p:nvPr/>
        </p:nvSpPr>
        <p:spPr>
          <a:xfrm>
            <a:off x="3707904" y="1124744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Rectángulo">
            <a:hlinkClick r:id="rId30" action="ppaction://hlinksldjump"/>
          </p:cNvPr>
          <p:cNvSpPr/>
          <p:nvPr/>
        </p:nvSpPr>
        <p:spPr>
          <a:xfrm>
            <a:off x="2352815" y="4797152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Rectángulo">
            <a:hlinkClick r:id="rId31" action="ppaction://hlinksldjump"/>
          </p:cNvPr>
          <p:cNvSpPr/>
          <p:nvPr/>
        </p:nvSpPr>
        <p:spPr>
          <a:xfrm>
            <a:off x="3059832" y="4797152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>
            <a:hlinkClick r:id="rId32" action="ppaction://hlinksldjump"/>
          </p:cNvPr>
          <p:cNvSpPr/>
          <p:nvPr/>
        </p:nvSpPr>
        <p:spPr>
          <a:xfrm>
            <a:off x="3734030" y="4797152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Rectángulo">
            <a:hlinkClick r:id="rId33" action="ppaction://hlinksldjump"/>
          </p:cNvPr>
          <p:cNvSpPr/>
          <p:nvPr/>
        </p:nvSpPr>
        <p:spPr>
          <a:xfrm>
            <a:off x="4427984" y="4797152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Rectángulo">
            <a:hlinkClick r:id="rId34" action="ppaction://hlinksldjump"/>
          </p:cNvPr>
          <p:cNvSpPr/>
          <p:nvPr/>
        </p:nvSpPr>
        <p:spPr>
          <a:xfrm>
            <a:off x="5076056" y="4797152"/>
            <a:ext cx="648072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43 Rectángulo">
            <a:hlinkClick r:id="rId35" action="ppaction://hlinksldjump"/>
          </p:cNvPr>
          <p:cNvSpPr/>
          <p:nvPr/>
        </p:nvSpPr>
        <p:spPr>
          <a:xfrm>
            <a:off x="6333011" y="2656668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44 Rectángulo">
            <a:hlinkClick r:id="rId36" action="ppaction://hlinksldjump"/>
          </p:cNvPr>
          <p:cNvSpPr/>
          <p:nvPr/>
        </p:nvSpPr>
        <p:spPr>
          <a:xfrm>
            <a:off x="6326318" y="3167094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Rectángulo">
            <a:hlinkClick r:id="rId37" action="ppaction://hlinksldjump"/>
          </p:cNvPr>
          <p:cNvSpPr/>
          <p:nvPr/>
        </p:nvSpPr>
        <p:spPr>
          <a:xfrm>
            <a:off x="6354781" y="3677843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Rectángulo">
            <a:hlinkClick r:id="rId38" action="ppaction://hlinksldjump"/>
          </p:cNvPr>
          <p:cNvSpPr/>
          <p:nvPr/>
        </p:nvSpPr>
        <p:spPr>
          <a:xfrm>
            <a:off x="284339" y="1687745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Rectángulo">
            <a:hlinkClick r:id="rId39" action="ppaction://hlinksldjump"/>
          </p:cNvPr>
          <p:cNvSpPr/>
          <p:nvPr/>
        </p:nvSpPr>
        <p:spPr>
          <a:xfrm>
            <a:off x="297402" y="2166720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48 Rectángulo">
            <a:hlinkClick r:id="rId40" action="ppaction://hlinksldjump"/>
          </p:cNvPr>
          <p:cNvSpPr/>
          <p:nvPr/>
        </p:nvSpPr>
        <p:spPr>
          <a:xfrm>
            <a:off x="297402" y="2689164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49 Rectángulo">
            <a:hlinkClick r:id="rId41" action="ppaction://hlinksldjump"/>
          </p:cNvPr>
          <p:cNvSpPr/>
          <p:nvPr/>
        </p:nvSpPr>
        <p:spPr>
          <a:xfrm>
            <a:off x="297402" y="3199913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50 Rectángulo">
            <a:hlinkClick r:id="rId42" action="ppaction://hlinksldjump"/>
          </p:cNvPr>
          <p:cNvSpPr/>
          <p:nvPr/>
        </p:nvSpPr>
        <p:spPr>
          <a:xfrm>
            <a:off x="297402" y="3703969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2" name="51 Rectángulo">
            <a:hlinkClick r:id="rId43" action="ppaction://hlinksldjump"/>
          </p:cNvPr>
          <p:cNvSpPr/>
          <p:nvPr/>
        </p:nvSpPr>
        <p:spPr>
          <a:xfrm>
            <a:off x="1560727" y="2695857"/>
            <a:ext cx="1224136" cy="43204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52 Forma libre">
            <a:hlinkClick r:id="rId44" action="ppaction://hlinksldjump"/>
          </p:cNvPr>
          <p:cNvSpPr/>
          <p:nvPr/>
        </p:nvSpPr>
        <p:spPr>
          <a:xfrm>
            <a:off x="1352006" y="168170"/>
            <a:ext cx="973183" cy="1039409"/>
          </a:xfrm>
          <a:custGeom>
            <a:avLst/>
            <a:gdLst>
              <a:gd name="connsiteX0" fmla="*/ 6531 w 973183"/>
              <a:gd name="connsiteY0" fmla="*/ 80024 h 1039409"/>
              <a:gd name="connsiteX1" fmla="*/ 58783 w 973183"/>
              <a:gd name="connsiteY1" fmla="*/ 66961 h 1039409"/>
              <a:gd name="connsiteX2" fmla="*/ 933994 w 973183"/>
              <a:gd name="connsiteY2" fmla="*/ 80024 h 1039409"/>
              <a:gd name="connsiteX3" fmla="*/ 947057 w 973183"/>
              <a:gd name="connsiteY3" fmla="*/ 759293 h 1039409"/>
              <a:gd name="connsiteX4" fmla="*/ 960120 w 973183"/>
              <a:gd name="connsiteY4" fmla="*/ 798481 h 1039409"/>
              <a:gd name="connsiteX5" fmla="*/ 973183 w 973183"/>
              <a:gd name="connsiteY5" fmla="*/ 863796 h 1039409"/>
              <a:gd name="connsiteX6" fmla="*/ 594360 w 973183"/>
              <a:gd name="connsiteY6" fmla="*/ 916047 h 1039409"/>
              <a:gd name="connsiteX7" fmla="*/ 581297 w 973183"/>
              <a:gd name="connsiteY7" fmla="*/ 863796 h 1039409"/>
              <a:gd name="connsiteX8" fmla="*/ 515983 w 973183"/>
              <a:gd name="connsiteY8" fmla="*/ 798481 h 1039409"/>
              <a:gd name="connsiteX9" fmla="*/ 502920 w 973183"/>
              <a:gd name="connsiteY9" fmla="*/ 759293 h 1039409"/>
              <a:gd name="connsiteX10" fmla="*/ 489857 w 973183"/>
              <a:gd name="connsiteY10" fmla="*/ 707041 h 1039409"/>
              <a:gd name="connsiteX11" fmla="*/ 411480 w 973183"/>
              <a:gd name="connsiteY11" fmla="*/ 628664 h 1039409"/>
              <a:gd name="connsiteX12" fmla="*/ 346165 w 973183"/>
              <a:gd name="connsiteY12" fmla="*/ 537224 h 1039409"/>
              <a:gd name="connsiteX13" fmla="*/ 293914 w 973183"/>
              <a:gd name="connsiteY13" fmla="*/ 458847 h 1039409"/>
              <a:gd name="connsiteX14" fmla="*/ 267788 w 973183"/>
              <a:gd name="connsiteY14" fmla="*/ 380470 h 1039409"/>
              <a:gd name="connsiteX15" fmla="*/ 228600 w 973183"/>
              <a:gd name="connsiteY15" fmla="*/ 354344 h 1039409"/>
              <a:gd name="connsiteX16" fmla="*/ 150223 w 973183"/>
              <a:gd name="connsiteY16" fmla="*/ 315156 h 1039409"/>
              <a:gd name="connsiteX17" fmla="*/ 137160 w 973183"/>
              <a:gd name="connsiteY17" fmla="*/ 262904 h 1039409"/>
              <a:gd name="connsiteX18" fmla="*/ 45720 w 973183"/>
              <a:gd name="connsiteY18" fmla="*/ 158401 h 1039409"/>
              <a:gd name="connsiteX19" fmla="*/ 19594 w 973183"/>
              <a:gd name="connsiteY19" fmla="*/ 119213 h 1039409"/>
              <a:gd name="connsiteX20" fmla="*/ 6531 w 973183"/>
              <a:gd name="connsiteY20" fmla="*/ 80024 h 1039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73183" h="1039409">
                <a:moveTo>
                  <a:pt x="6531" y="80024"/>
                </a:moveTo>
                <a:cubicBezTo>
                  <a:pt x="13063" y="71315"/>
                  <a:pt x="41257" y="70856"/>
                  <a:pt x="58783" y="66961"/>
                </a:cubicBezTo>
                <a:cubicBezTo>
                  <a:pt x="360118" y="0"/>
                  <a:pt x="452767" y="64501"/>
                  <a:pt x="933994" y="80024"/>
                </a:cubicBezTo>
                <a:cubicBezTo>
                  <a:pt x="938348" y="306447"/>
                  <a:pt x="938827" y="532978"/>
                  <a:pt x="947057" y="759293"/>
                </a:cubicBezTo>
                <a:cubicBezTo>
                  <a:pt x="947557" y="773053"/>
                  <a:pt x="956780" y="785123"/>
                  <a:pt x="960120" y="798481"/>
                </a:cubicBezTo>
                <a:cubicBezTo>
                  <a:pt x="965505" y="820021"/>
                  <a:pt x="968829" y="842024"/>
                  <a:pt x="973183" y="863796"/>
                </a:cubicBezTo>
                <a:cubicBezTo>
                  <a:pt x="938060" y="1039409"/>
                  <a:pt x="972055" y="981167"/>
                  <a:pt x="594360" y="916047"/>
                </a:cubicBezTo>
                <a:cubicBezTo>
                  <a:pt x="576668" y="912997"/>
                  <a:pt x="588369" y="880297"/>
                  <a:pt x="581297" y="863796"/>
                </a:cubicBezTo>
                <a:cubicBezTo>
                  <a:pt x="563880" y="823156"/>
                  <a:pt x="550817" y="821704"/>
                  <a:pt x="515983" y="798481"/>
                </a:cubicBezTo>
                <a:cubicBezTo>
                  <a:pt x="511629" y="785418"/>
                  <a:pt x="506703" y="772532"/>
                  <a:pt x="502920" y="759293"/>
                </a:cubicBezTo>
                <a:cubicBezTo>
                  <a:pt x="497988" y="742030"/>
                  <a:pt x="500153" y="721749"/>
                  <a:pt x="489857" y="707041"/>
                </a:cubicBezTo>
                <a:cubicBezTo>
                  <a:pt x="468669" y="676773"/>
                  <a:pt x="431975" y="659406"/>
                  <a:pt x="411480" y="628664"/>
                </a:cubicBezTo>
                <a:cubicBezTo>
                  <a:pt x="326511" y="501214"/>
                  <a:pt x="459627" y="699314"/>
                  <a:pt x="346165" y="537224"/>
                </a:cubicBezTo>
                <a:cubicBezTo>
                  <a:pt x="328159" y="511501"/>
                  <a:pt x="303843" y="488635"/>
                  <a:pt x="293914" y="458847"/>
                </a:cubicBezTo>
                <a:cubicBezTo>
                  <a:pt x="285205" y="432721"/>
                  <a:pt x="290702" y="395746"/>
                  <a:pt x="267788" y="380470"/>
                </a:cubicBezTo>
                <a:cubicBezTo>
                  <a:pt x="254725" y="371761"/>
                  <a:pt x="242642" y="361365"/>
                  <a:pt x="228600" y="354344"/>
                </a:cubicBezTo>
                <a:cubicBezTo>
                  <a:pt x="120428" y="300257"/>
                  <a:pt x="262538" y="390032"/>
                  <a:pt x="150223" y="315156"/>
                </a:cubicBezTo>
                <a:cubicBezTo>
                  <a:pt x="145869" y="297739"/>
                  <a:pt x="145189" y="278962"/>
                  <a:pt x="137160" y="262904"/>
                </a:cubicBezTo>
                <a:cubicBezTo>
                  <a:pt x="99060" y="186705"/>
                  <a:pt x="99603" y="194324"/>
                  <a:pt x="45720" y="158401"/>
                </a:cubicBezTo>
                <a:cubicBezTo>
                  <a:pt x="37011" y="145338"/>
                  <a:pt x="30695" y="130314"/>
                  <a:pt x="19594" y="119213"/>
                </a:cubicBezTo>
                <a:cubicBezTo>
                  <a:pt x="8492" y="108112"/>
                  <a:pt x="0" y="88733"/>
                  <a:pt x="6531" y="80024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53 Forma libre">
            <a:hlinkClick r:id="rId45" action="ppaction://hlinksldjump"/>
          </p:cNvPr>
          <p:cNvSpPr/>
          <p:nvPr/>
        </p:nvSpPr>
        <p:spPr>
          <a:xfrm>
            <a:off x="391886" y="244939"/>
            <a:ext cx="1476103" cy="1101103"/>
          </a:xfrm>
          <a:custGeom>
            <a:avLst/>
            <a:gdLst>
              <a:gd name="connsiteX0" fmla="*/ 0 w 1476103"/>
              <a:gd name="connsiteY0" fmla="*/ 564958 h 1101103"/>
              <a:gd name="connsiteX1" fmla="*/ 104503 w 1476103"/>
              <a:gd name="connsiteY1" fmla="*/ 434330 h 1101103"/>
              <a:gd name="connsiteX2" fmla="*/ 182880 w 1476103"/>
              <a:gd name="connsiteY2" fmla="*/ 408204 h 1101103"/>
              <a:gd name="connsiteX3" fmla="*/ 222068 w 1476103"/>
              <a:gd name="connsiteY3" fmla="*/ 316764 h 1101103"/>
              <a:gd name="connsiteX4" fmla="*/ 235131 w 1476103"/>
              <a:gd name="connsiteY4" fmla="*/ 277575 h 1101103"/>
              <a:gd name="connsiteX5" fmla="*/ 313508 w 1476103"/>
              <a:gd name="connsiteY5" fmla="*/ 251450 h 1101103"/>
              <a:gd name="connsiteX6" fmla="*/ 352697 w 1476103"/>
              <a:gd name="connsiteY6" fmla="*/ 238387 h 1101103"/>
              <a:gd name="connsiteX7" fmla="*/ 431074 w 1476103"/>
              <a:gd name="connsiteY7" fmla="*/ 186135 h 1101103"/>
              <a:gd name="connsiteX8" fmla="*/ 470263 w 1476103"/>
              <a:gd name="connsiteY8" fmla="*/ 160010 h 1101103"/>
              <a:gd name="connsiteX9" fmla="*/ 509451 w 1476103"/>
              <a:gd name="connsiteY9" fmla="*/ 146947 h 1101103"/>
              <a:gd name="connsiteX10" fmla="*/ 561703 w 1476103"/>
              <a:gd name="connsiteY10" fmla="*/ 133884 h 1101103"/>
              <a:gd name="connsiteX11" fmla="*/ 640080 w 1476103"/>
              <a:gd name="connsiteY11" fmla="*/ 107758 h 1101103"/>
              <a:gd name="connsiteX12" fmla="*/ 705394 w 1476103"/>
              <a:gd name="connsiteY12" fmla="*/ 3255 h 1101103"/>
              <a:gd name="connsiteX13" fmla="*/ 796834 w 1476103"/>
              <a:gd name="connsiteY13" fmla="*/ 16318 h 1101103"/>
              <a:gd name="connsiteX14" fmla="*/ 809897 w 1476103"/>
              <a:gd name="connsiteY14" fmla="*/ 68570 h 1101103"/>
              <a:gd name="connsiteX15" fmla="*/ 849085 w 1476103"/>
              <a:gd name="connsiteY15" fmla="*/ 107758 h 1101103"/>
              <a:gd name="connsiteX16" fmla="*/ 940525 w 1476103"/>
              <a:gd name="connsiteY16" fmla="*/ 173072 h 1101103"/>
              <a:gd name="connsiteX17" fmla="*/ 966651 w 1476103"/>
              <a:gd name="connsiteY17" fmla="*/ 264512 h 1101103"/>
              <a:gd name="connsiteX18" fmla="*/ 1031965 w 1476103"/>
              <a:gd name="connsiteY18" fmla="*/ 329827 h 1101103"/>
              <a:gd name="connsiteX19" fmla="*/ 1071154 w 1476103"/>
              <a:gd name="connsiteY19" fmla="*/ 369015 h 1101103"/>
              <a:gd name="connsiteX20" fmla="*/ 1149531 w 1476103"/>
              <a:gd name="connsiteY20" fmla="*/ 421267 h 1101103"/>
              <a:gd name="connsiteX21" fmla="*/ 1188720 w 1476103"/>
              <a:gd name="connsiteY21" fmla="*/ 499644 h 1101103"/>
              <a:gd name="connsiteX22" fmla="*/ 1254034 w 1476103"/>
              <a:gd name="connsiteY22" fmla="*/ 617210 h 1101103"/>
              <a:gd name="connsiteX23" fmla="*/ 1267097 w 1476103"/>
              <a:gd name="connsiteY23" fmla="*/ 656398 h 1101103"/>
              <a:gd name="connsiteX24" fmla="*/ 1306285 w 1476103"/>
              <a:gd name="connsiteY24" fmla="*/ 695587 h 1101103"/>
              <a:gd name="connsiteX25" fmla="*/ 1358537 w 1476103"/>
              <a:gd name="connsiteY25" fmla="*/ 708650 h 1101103"/>
              <a:gd name="connsiteX26" fmla="*/ 1397725 w 1476103"/>
              <a:gd name="connsiteY26" fmla="*/ 721712 h 1101103"/>
              <a:gd name="connsiteX27" fmla="*/ 1449977 w 1476103"/>
              <a:gd name="connsiteY27" fmla="*/ 839278 h 1101103"/>
              <a:gd name="connsiteX28" fmla="*/ 1476103 w 1476103"/>
              <a:gd name="connsiteY28" fmla="*/ 917655 h 1101103"/>
              <a:gd name="connsiteX29" fmla="*/ 1436914 w 1476103"/>
              <a:gd name="connsiteY29" fmla="*/ 930718 h 1101103"/>
              <a:gd name="connsiteX30" fmla="*/ 1358537 w 1476103"/>
              <a:gd name="connsiteY30" fmla="*/ 943781 h 1101103"/>
              <a:gd name="connsiteX31" fmla="*/ 1306285 w 1476103"/>
              <a:gd name="connsiteY31" fmla="*/ 956844 h 1101103"/>
              <a:gd name="connsiteX32" fmla="*/ 1280160 w 1476103"/>
              <a:gd name="connsiteY32" fmla="*/ 996032 h 1101103"/>
              <a:gd name="connsiteX33" fmla="*/ 1267097 w 1476103"/>
              <a:gd name="connsiteY33" fmla="*/ 1074410 h 1101103"/>
              <a:gd name="connsiteX34" fmla="*/ 1227908 w 1476103"/>
              <a:gd name="connsiteY34" fmla="*/ 1100535 h 1101103"/>
              <a:gd name="connsiteX35" fmla="*/ 1162594 w 1476103"/>
              <a:gd name="connsiteY35" fmla="*/ 1087472 h 1101103"/>
              <a:gd name="connsiteX36" fmla="*/ 1071154 w 1476103"/>
              <a:gd name="connsiteY36" fmla="*/ 982970 h 1101103"/>
              <a:gd name="connsiteX37" fmla="*/ 992777 w 1476103"/>
              <a:gd name="connsiteY37" fmla="*/ 956844 h 1101103"/>
              <a:gd name="connsiteX38" fmla="*/ 914400 w 1476103"/>
              <a:gd name="connsiteY38" fmla="*/ 917655 h 1101103"/>
              <a:gd name="connsiteX39" fmla="*/ 875211 w 1476103"/>
              <a:gd name="connsiteY39" fmla="*/ 891530 h 1101103"/>
              <a:gd name="connsiteX40" fmla="*/ 731520 w 1476103"/>
              <a:gd name="connsiteY40" fmla="*/ 852341 h 1101103"/>
              <a:gd name="connsiteX41" fmla="*/ 679268 w 1476103"/>
              <a:gd name="connsiteY41" fmla="*/ 839278 h 1101103"/>
              <a:gd name="connsiteX42" fmla="*/ 548640 w 1476103"/>
              <a:gd name="connsiteY42" fmla="*/ 773964 h 1101103"/>
              <a:gd name="connsiteX43" fmla="*/ 496388 w 1476103"/>
              <a:gd name="connsiteY43" fmla="*/ 734775 h 1101103"/>
              <a:gd name="connsiteX44" fmla="*/ 378823 w 1476103"/>
              <a:gd name="connsiteY44" fmla="*/ 643335 h 1101103"/>
              <a:gd name="connsiteX45" fmla="*/ 261257 w 1476103"/>
              <a:gd name="connsiteY45" fmla="*/ 617210 h 1101103"/>
              <a:gd name="connsiteX46" fmla="*/ 195943 w 1476103"/>
              <a:gd name="connsiteY46" fmla="*/ 604147 h 1101103"/>
              <a:gd name="connsiteX47" fmla="*/ 143691 w 1476103"/>
              <a:gd name="connsiteY47" fmla="*/ 591084 h 1101103"/>
              <a:gd name="connsiteX48" fmla="*/ 39188 w 1476103"/>
              <a:gd name="connsiteY48" fmla="*/ 578021 h 1101103"/>
              <a:gd name="connsiteX49" fmla="*/ 0 w 1476103"/>
              <a:gd name="connsiteY49" fmla="*/ 564958 h 110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476103" h="1101103">
                <a:moveTo>
                  <a:pt x="0" y="564958"/>
                </a:moveTo>
                <a:cubicBezTo>
                  <a:pt x="24950" y="490105"/>
                  <a:pt x="15872" y="463874"/>
                  <a:pt x="104503" y="434330"/>
                </a:cubicBezTo>
                <a:lnTo>
                  <a:pt x="182880" y="408204"/>
                </a:lnTo>
                <a:cubicBezTo>
                  <a:pt x="222651" y="348544"/>
                  <a:pt x="200980" y="390572"/>
                  <a:pt x="222068" y="316764"/>
                </a:cubicBezTo>
                <a:cubicBezTo>
                  <a:pt x="225851" y="303524"/>
                  <a:pt x="223926" y="285578"/>
                  <a:pt x="235131" y="277575"/>
                </a:cubicBezTo>
                <a:cubicBezTo>
                  <a:pt x="257540" y="261568"/>
                  <a:pt x="287382" y="260158"/>
                  <a:pt x="313508" y="251450"/>
                </a:cubicBezTo>
                <a:lnTo>
                  <a:pt x="352697" y="238387"/>
                </a:lnTo>
                <a:lnTo>
                  <a:pt x="431074" y="186135"/>
                </a:lnTo>
                <a:cubicBezTo>
                  <a:pt x="444137" y="177426"/>
                  <a:pt x="455369" y="164975"/>
                  <a:pt x="470263" y="160010"/>
                </a:cubicBezTo>
                <a:cubicBezTo>
                  <a:pt x="483326" y="155656"/>
                  <a:pt x="496212" y="150730"/>
                  <a:pt x="509451" y="146947"/>
                </a:cubicBezTo>
                <a:cubicBezTo>
                  <a:pt x="526714" y="142015"/>
                  <a:pt x="544507" y="139043"/>
                  <a:pt x="561703" y="133884"/>
                </a:cubicBezTo>
                <a:cubicBezTo>
                  <a:pt x="588080" y="125971"/>
                  <a:pt x="640080" y="107758"/>
                  <a:pt x="640080" y="107758"/>
                </a:cubicBezTo>
                <a:cubicBezTo>
                  <a:pt x="671170" y="14487"/>
                  <a:pt x="643291" y="44657"/>
                  <a:pt x="705394" y="3255"/>
                </a:cubicBezTo>
                <a:cubicBezTo>
                  <a:pt x="735874" y="7609"/>
                  <a:pt x="770725" y="0"/>
                  <a:pt x="796834" y="16318"/>
                </a:cubicBezTo>
                <a:cubicBezTo>
                  <a:pt x="812058" y="25833"/>
                  <a:pt x="800990" y="52982"/>
                  <a:pt x="809897" y="68570"/>
                </a:cubicBezTo>
                <a:cubicBezTo>
                  <a:pt x="819062" y="84609"/>
                  <a:pt x="835059" y="95736"/>
                  <a:pt x="849085" y="107758"/>
                </a:cubicBezTo>
                <a:cubicBezTo>
                  <a:pt x="877442" y="132064"/>
                  <a:pt x="909509" y="152395"/>
                  <a:pt x="940525" y="173072"/>
                </a:cubicBezTo>
                <a:cubicBezTo>
                  <a:pt x="944711" y="189815"/>
                  <a:pt x="957280" y="245771"/>
                  <a:pt x="966651" y="264512"/>
                </a:cubicBezTo>
                <a:cubicBezTo>
                  <a:pt x="994021" y="319251"/>
                  <a:pt x="987179" y="292505"/>
                  <a:pt x="1031965" y="329827"/>
                </a:cubicBezTo>
                <a:cubicBezTo>
                  <a:pt x="1046157" y="341654"/>
                  <a:pt x="1056572" y="357673"/>
                  <a:pt x="1071154" y="369015"/>
                </a:cubicBezTo>
                <a:cubicBezTo>
                  <a:pt x="1095939" y="388292"/>
                  <a:pt x="1149531" y="421267"/>
                  <a:pt x="1149531" y="421267"/>
                </a:cubicBezTo>
                <a:cubicBezTo>
                  <a:pt x="1197176" y="564198"/>
                  <a:pt x="1121187" y="347693"/>
                  <a:pt x="1188720" y="499644"/>
                </a:cubicBezTo>
                <a:cubicBezTo>
                  <a:pt x="1239868" y="614728"/>
                  <a:pt x="1182505" y="545681"/>
                  <a:pt x="1254034" y="617210"/>
                </a:cubicBezTo>
                <a:cubicBezTo>
                  <a:pt x="1258388" y="630273"/>
                  <a:pt x="1259459" y="644941"/>
                  <a:pt x="1267097" y="656398"/>
                </a:cubicBezTo>
                <a:cubicBezTo>
                  <a:pt x="1277344" y="671769"/>
                  <a:pt x="1290245" y="686421"/>
                  <a:pt x="1306285" y="695587"/>
                </a:cubicBezTo>
                <a:cubicBezTo>
                  <a:pt x="1321873" y="704494"/>
                  <a:pt x="1341274" y="703718"/>
                  <a:pt x="1358537" y="708650"/>
                </a:cubicBezTo>
                <a:cubicBezTo>
                  <a:pt x="1371776" y="712433"/>
                  <a:pt x="1384662" y="717358"/>
                  <a:pt x="1397725" y="721712"/>
                </a:cubicBezTo>
                <a:cubicBezTo>
                  <a:pt x="1463129" y="787116"/>
                  <a:pt x="1423143" y="731945"/>
                  <a:pt x="1449977" y="839278"/>
                </a:cubicBezTo>
                <a:cubicBezTo>
                  <a:pt x="1456656" y="865995"/>
                  <a:pt x="1476103" y="917655"/>
                  <a:pt x="1476103" y="917655"/>
                </a:cubicBezTo>
                <a:cubicBezTo>
                  <a:pt x="1463040" y="922009"/>
                  <a:pt x="1450356" y="927731"/>
                  <a:pt x="1436914" y="930718"/>
                </a:cubicBezTo>
                <a:cubicBezTo>
                  <a:pt x="1411059" y="936464"/>
                  <a:pt x="1384509" y="938587"/>
                  <a:pt x="1358537" y="943781"/>
                </a:cubicBezTo>
                <a:cubicBezTo>
                  <a:pt x="1340932" y="947302"/>
                  <a:pt x="1323702" y="952490"/>
                  <a:pt x="1306285" y="956844"/>
                </a:cubicBezTo>
                <a:cubicBezTo>
                  <a:pt x="1297577" y="969907"/>
                  <a:pt x="1285124" y="981138"/>
                  <a:pt x="1280160" y="996032"/>
                </a:cubicBezTo>
                <a:cubicBezTo>
                  <a:pt x="1271784" y="1021159"/>
                  <a:pt x="1278942" y="1050720"/>
                  <a:pt x="1267097" y="1074410"/>
                </a:cubicBezTo>
                <a:cubicBezTo>
                  <a:pt x="1260076" y="1088452"/>
                  <a:pt x="1240971" y="1091827"/>
                  <a:pt x="1227908" y="1100535"/>
                </a:cubicBezTo>
                <a:cubicBezTo>
                  <a:pt x="1206137" y="1096181"/>
                  <a:pt x="1180120" y="1101103"/>
                  <a:pt x="1162594" y="1087472"/>
                </a:cubicBezTo>
                <a:cubicBezTo>
                  <a:pt x="1056634" y="1005058"/>
                  <a:pt x="1158969" y="1021999"/>
                  <a:pt x="1071154" y="982970"/>
                </a:cubicBezTo>
                <a:cubicBezTo>
                  <a:pt x="1045989" y="971785"/>
                  <a:pt x="1015691" y="972120"/>
                  <a:pt x="992777" y="956844"/>
                </a:cubicBezTo>
                <a:cubicBezTo>
                  <a:pt x="880475" y="881976"/>
                  <a:pt x="1022557" y="971733"/>
                  <a:pt x="914400" y="917655"/>
                </a:cubicBezTo>
                <a:cubicBezTo>
                  <a:pt x="900358" y="910634"/>
                  <a:pt x="889557" y="897906"/>
                  <a:pt x="875211" y="891530"/>
                </a:cubicBezTo>
                <a:cubicBezTo>
                  <a:pt x="814038" y="864342"/>
                  <a:pt x="792986" y="866000"/>
                  <a:pt x="731520" y="852341"/>
                </a:cubicBezTo>
                <a:cubicBezTo>
                  <a:pt x="713994" y="848446"/>
                  <a:pt x="696685" y="843632"/>
                  <a:pt x="679268" y="839278"/>
                </a:cubicBezTo>
                <a:cubicBezTo>
                  <a:pt x="585953" y="777068"/>
                  <a:pt x="631353" y="794643"/>
                  <a:pt x="548640" y="773964"/>
                </a:cubicBezTo>
                <a:cubicBezTo>
                  <a:pt x="531223" y="760901"/>
                  <a:pt x="512918" y="748944"/>
                  <a:pt x="496388" y="734775"/>
                </a:cubicBezTo>
                <a:cubicBezTo>
                  <a:pt x="453354" y="697889"/>
                  <a:pt x="441370" y="664184"/>
                  <a:pt x="378823" y="643335"/>
                </a:cubicBezTo>
                <a:cubicBezTo>
                  <a:pt x="309725" y="620302"/>
                  <a:pt x="362416" y="635602"/>
                  <a:pt x="261257" y="617210"/>
                </a:cubicBezTo>
                <a:cubicBezTo>
                  <a:pt x="239413" y="613238"/>
                  <a:pt x="217617" y="608963"/>
                  <a:pt x="195943" y="604147"/>
                </a:cubicBezTo>
                <a:cubicBezTo>
                  <a:pt x="178417" y="600252"/>
                  <a:pt x="161400" y="594036"/>
                  <a:pt x="143691" y="591084"/>
                </a:cubicBezTo>
                <a:cubicBezTo>
                  <a:pt x="109063" y="585313"/>
                  <a:pt x="74022" y="582375"/>
                  <a:pt x="39188" y="578021"/>
                </a:cubicBezTo>
                <a:cubicBezTo>
                  <a:pt x="10648" y="535209"/>
                  <a:pt x="13063" y="554532"/>
                  <a:pt x="0" y="564958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54 Forma libre">
            <a:hlinkClick r:id="rId46" action="ppaction://hlinksldjump"/>
          </p:cNvPr>
          <p:cNvSpPr/>
          <p:nvPr/>
        </p:nvSpPr>
        <p:spPr>
          <a:xfrm>
            <a:off x="257507" y="818606"/>
            <a:ext cx="1323099" cy="849494"/>
          </a:xfrm>
          <a:custGeom>
            <a:avLst/>
            <a:gdLst>
              <a:gd name="connsiteX0" fmla="*/ 82127 w 1323099"/>
              <a:gd name="connsiteY0" fmla="*/ 30480 h 849494"/>
              <a:gd name="connsiteX1" fmla="*/ 69064 w 1323099"/>
              <a:gd name="connsiteY1" fmla="*/ 278674 h 849494"/>
              <a:gd name="connsiteX2" fmla="*/ 56002 w 1323099"/>
              <a:gd name="connsiteY2" fmla="*/ 343988 h 849494"/>
              <a:gd name="connsiteX3" fmla="*/ 29876 w 1323099"/>
              <a:gd name="connsiteY3" fmla="*/ 683623 h 849494"/>
              <a:gd name="connsiteX4" fmla="*/ 42939 w 1323099"/>
              <a:gd name="connsiteY4" fmla="*/ 814251 h 849494"/>
              <a:gd name="connsiteX5" fmla="*/ 1231659 w 1323099"/>
              <a:gd name="connsiteY5" fmla="*/ 814251 h 849494"/>
              <a:gd name="connsiteX6" fmla="*/ 1283910 w 1323099"/>
              <a:gd name="connsiteY6" fmla="*/ 683623 h 849494"/>
              <a:gd name="connsiteX7" fmla="*/ 1323099 w 1323099"/>
              <a:gd name="connsiteY7" fmla="*/ 670560 h 849494"/>
              <a:gd name="connsiteX8" fmla="*/ 1310036 w 1323099"/>
              <a:gd name="connsiteY8" fmla="*/ 631371 h 849494"/>
              <a:gd name="connsiteX9" fmla="*/ 1192470 w 1323099"/>
              <a:gd name="connsiteY9" fmla="*/ 592183 h 849494"/>
              <a:gd name="connsiteX10" fmla="*/ 1074904 w 1323099"/>
              <a:gd name="connsiteY10" fmla="*/ 526868 h 849494"/>
              <a:gd name="connsiteX11" fmla="*/ 1022653 w 1323099"/>
              <a:gd name="connsiteY11" fmla="*/ 487680 h 849494"/>
              <a:gd name="connsiteX12" fmla="*/ 905087 w 1323099"/>
              <a:gd name="connsiteY12" fmla="*/ 435428 h 849494"/>
              <a:gd name="connsiteX13" fmla="*/ 839773 w 1323099"/>
              <a:gd name="connsiteY13" fmla="*/ 357051 h 849494"/>
              <a:gd name="connsiteX14" fmla="*/ 761396 w 1323099"/>
              <a:gd name="connsiteY14" fmla="*/ 291737 h 849494"/>
              <a:gd name="connsiteX15" fmla="*/ 643830 w 1323099"/>
              <a:gd name="connsiteY15" fmla="*/ 252548 h 849494"/>
              <a:gd name="connsiteX16" fmla="*/ 604642 w 1323099"/>
              <a:gd name="connsiteY16" fmla="*/ 239485 h 849494"/>
              <a:gd name="connsiteX17" fmla="*/ 447887 w 1323099"/>
              <a:gd name="connsiteY17" fmla="*/ 226423 h 849494"/>
              <a:gd name="connsiteX18" fmla="*/ 408699 w 1323099"/>
              <a:gd name="connsiteY18" fmla="*/ 213360 h 849494"/>
              <a:gd name="connsiteX19" fmla="*/ 330322 w 1323099"/>
              <a:gd name="connsiteY19" fmla="*/ 121920 h 849494"/>
              <a:gd name="connsiteX20" fmla="*/ 147442 w 1323099"/>
              <a:gd name="connsiteY20" fmla="*/ 95794 h 849494"/>
              <a:gd name="connsiteX21" fmla="*/ 82127 w 1323099"/>
              <a:gd name="connsiteY21" fmla="*/ 30480 h 849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323099" h="849494">
                <a:moveTo>
                  <a:pt x="82127" y="30480"/>
                </a:moveTo>
                <a:cubicBezTo>
                  <a:pt x="69064" y="60960"/>
                  <a:pt x="75944" y="196114"/>
                  <a:pt x="69064" y="278674"/>
                </a:cubicBezTo>
                <a:cubicBezTo>
                  <a:pt x="67220" y="300800"/>
                  <a:pt x="57705" y="321851"/>
                  <a:pt x="56002" y="343988"/>
                </a:cubicBezTo>
                <a:cubicBezTo>
                  <a:pt x="27765" y="711073"/>
                  <a:pt x="64316" y="511422"/>
                  <a:pt x="29876" y="683623"/>
                </a:cubicBezTo>
                <a:cubicBezTo>
                  <a:pt x="34230" y="727166"/>
                  <a:pt x="0" y="805817"/>
                  <a:pt x="42939" y="814251"/>
                </a:cubicBezTo>
                <a:cubicBezTo>
                  <a:pt x="222356" y="849494"/>
                  <a:pt x="977515" y="821311"/>
                  <a:pt x="1231659" y="814251"/>
                </a:cubicBezTo>
                <a:cubicBezTo>
                  <a:pt x="1241987" y="741956"/>
                  <a:pt x="1226159" y="722123"/>
                  <a:pt x="1283910" y="683623"/>
                </a:cubicBezTo>
                <a:cubicBezTo>
                  <a:pt x="1295367" y="675985"/>
                  <a:pt x="1310036" y="674914"/>
                  <a:pt x="1323099" y="670560"/>
                </a:cubicBezTo>
                <a:cubicBezTo>
                  <a:pt x="1318745" y="657497"/>
                  <a:pt x="1318638" y="642123"/>
                  <a:pt x="1310036" y="631371"/>
                </a:cubicBezTo>
                <a:cubicBezTo>
                  <a:pt x="1281777" y="596048"/>
                  <a:pt x="1230715" y="598557"/>
                  <a:pt x="1192470" y="592183"/>
                </a:cubicBezTo>
                <a:cubicBezTo>
                  <a:pt x="1131372" y="571817"/>
                  <a:pt x="1146772" y="580769"/>
                  <a:pt x="1074904" y="526868"/>
                </a:cubicBezTo>
                <a:cubicBezTo>
                  <a:pt x="1057487" y="513805"/>
                  <a:pt x="1042126" y="497416"/>
                  <a:pt x="1022653" y="487680"/>
                </a:cubicBezTo>
                <a:cubicBezTo>
                  <a:pt x="937214" y="444960"/>
                  <a:pt x="962725" y="483459"/>
                  <a:pt x="905087" y="435428"/>
                </a:cubicBezTo>
                <a:cubicBezTo>
                  <a:pt x="842637" y="383386"/>
                  <a:pt x="886481" y="413100"/>
                  <a:pt x="839773" y="357051"/>
                </a:cubicBezTo>
                <a:cubicBezTo>
                  <a:pt x="821679" y="335339"/>
                  <a:pt x="788593" y="303825"/>
                  <a:pt x="761396" y="291737"/>
                </a:cubicBezTo>
                <a:cubicBezTo>
                  <a:pt x="761391" y="291735"/>
                  <a:pt x="663427" y="259080"/>
                  <a:pt x="643830" y="252548"/>
                </a:cubicBezTo>
                <a:cubicBezTo>
                  <a:pt x="630767" y="248194"/>
                  <a:pt x="618364" y="240628"/>
                  <a:pt x="604642" y="239485"/>
                </a:cubicBezTo>
                <a:lnTo>
                  <a:pt x="447887" y="226423"/>
                </a:lnTo>
                <a:cubicBezTo>
                  <a:pt x="434824" y="222069"/>
                  <a:pt x="418435" y="223096"/>
                  <a:pt x="408699" y="213360"/>
                </a:cubicBezTo>
                <a:cubicBezTo>
                  <a:pt x="331450" y="136109"/>
                  <a:pt x="444423" y="178970"/>
                  <a:pt x="330322" y="121920"/>
                </a:cubicBezTo>
                <a:cubicBezTo>
                  <a:pt x="294807" y="104163"/>
                  <a:pt x="151662" y="96216"/>
                  <a:pt x="147442" y="95794"/>
                </a:cubicBezTo>
                <a:cubicBezTo>
                  <a:pt x="56672" y="65537"/>
                  <a:pt x="95190" y="0"/>
                  <a:pt x="82127" y="30480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55 Forma libre">
            <a:hlinkClick r:id="rId47" action="ppaction://hlinksldjump"/>
          </p:cNvPr>
          <p:cNvSpPr/>
          <p:nvPr/>
        </p:nvSpPr>
        <p:spPr>
          <a:xfrm>
            <a:off x="5725885" y="1140822"/>
            <a:ext cx="988424" cy="950153"/>
          </a:xfrm>
          <a:custGeom>
            <a:avLst/>
            <a:gdLst>
              <a:gd name="connsiteX0" fmla="*/ 87086 w 988424"/>
              <a:gd name="connsiteY0" fmla="*/ 8709 h 950153"/>
              <a:gd name="connsiteX1" fmla="*/ 570412 w 988424"/>
              <a:gd name="connsiteY1" fmla="*/ 21772 h 950153"/>
              <a:gd name="connsiteX2" fmla="*/ 661852 w 988424"/>
              <a:gd name="connsiteY2" fmla="*/ 34835 h 950153"/>
              <a:gd name="connsiteX3" fmla="*/ 740229 w 988424"/>
              <a:gd name="connsiteY3" fmla="*/ 87087 h 950153"/>
              <a:gd name="connsiteX4" fmla="*/ 988424 w 988424"/>
              <a:gd name="connsiteY4" fmla="*/ 100149 h 950153"/>
              <a:gd name="connsiteX5" fmla="*/ 910046 w 988424"/>
              <a:gd name="connsiteY5" fmla="*/ 126275 h 950153"/>
              <a:gd name="connsiteX6" fmla="*/ 896984 w 988424"/>
              <a:gd name="connsiteY6" fmla="*/ 165464 h 950153"/>
              <a:gd name="connsiteX7" fmla="*/ 870858 w 988424"/>
              <a:gd name="connsiteY7" fmla="*/ 256904 h 950153"/>
              <a:gd name="connsiteX8" fmla="*/ 844732 w 988424"/>
              <a:gd name="connsiteY8" fmla="*/ 296092 h 950153"/>
              <a:gd name="connsiteX9" fmla="*/ 831669 w 988424"/>
              <a:gd name="connsiteY9" fmla="*/ 335281 h 950153"/>
              <a:gd name="connsiteX10" fmla="*/ 792481 w 988424"/>
              <a:gd name="connsiteY10" fmla="*/ 361407 h 950153"/>
              <a:gd name="connsiteX11" fmla="*/ 753292 w 988424"/>
              <a:gd name="connsiteY11" fmla="*/ 400595 h 950153"/>
              <a:gd name="connsiteX12" fmla="*/ 714104 w 988424"/>
              <a:gd name="connsiteY12" fmla="*/ 413658 h 950153"/>
              <a:gd name="connsiteX13" fmla="*/ 674915 w 988424"/>
              <a:gd name="connsiteY13" fmla="*/ 439784 h 950153"/>
              <a:gd name="connsiteX14" fmla="*/ 622664 w 988424"/>
              <a:gd name="connsiteY14" fmla="*/ 518161 h 950153"/>
              <a:gd name="connsiteX15" fmla="*/ 596538 w 988424"/>
              <a:gd name="connsiteY15" fmla="*/ 596538 h 950153"/>
              <a:gd name="connsiteX16" fmla="*/ 518161 w 988424"/>
              <a:gd name="connsiteY16" fmla="*/ 648789 h 950153"/>
              <a:gd name="connsiteX17" fmla="*/ 492035 w 988424"/>
              <a:gd name="connsiteY17" fmla="*/ 687978 h 950153"/>
              <a:gd name="connsiteX18" fmla="*/ 426721 w 988424"/>
              <a:gd name="connsiteY18" fmla="*/ 753292 h 950153"/>
              <a:gd name="connsiteX19" fmla="*/ 400595 w 988424"/>
              <a:gd name="connsiteY19" fmla="*/ 831669 h 950153"/>
              <a:gd name="connsiteX20" fmla="*/ 387532 w 988424"/>
              <a:gd name="connsiteY20" fmla="*/ 870858 h 950153"/>
              <a:gd name="connsiteX21" fmla="*/ 309155 w 988424"/>
              <a:gd name="connsiteY21" fmla="*/ 896984 h 950153"/>
              <a:gd name="connsiteX22" fmla="*/ 269966 w 988424"/>
              <a:gd name="connsiteY22" fmla="*/ 910047 h 950153"/>
              <a:gd name="connsiteX23" fmla="*/ 47898 w 988424"/>
              <a:gd name="connsiteY23" fmla="*/ 883921 h 950153"/>
              <a:gd name="connsiteX24" fmla="*/ 74024 w 988424"/>
              <a:gd name="connsiteY24" fmla="*/ 387532 h 950153"/>
              <a:gd name="connsiteX25" fmla="*/ 60961 w 988424"/>
              <a:gd name="connsiteY25" fmla="*/ 113212 h 950153"/>
              <a:gd name="connsiteX26" fmla="*/ 47898 w 988424"/>
              <a:gd name="connsiteY26" fmla="*/ 74024 h 950153"/>
              <a:gd name="connsiteX27" fmla="*/ 87086 w 988424"/>
              <a:gd name="connsiteY27" fmla="*/ 8709 h 95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988424" h="950153">
                <a:moveTo>
                  <a:pt x="87086" y="8709"/>
                </a:moveTo>
                <a:cubicBezTo>
                  <a:pt x="174172" y="0"/>
                  <a:pt x="409411" y="14454"/>
                  <a:pt x="570412" y="21772"/>
                </a:cubicBezTo>
                <a:cubicBezTo>
                  <a:pt x="601170" y="23170"/>
                  <a:pt x="633115" y="23782"/>
                  <a:pt x="661852" y="34835"/>
                </a:cubicBezTo>
                <a:cubicBezTo>
                  <a:pt x="691158" y="46107"/>
                  <a:pt x="708873" y="85437"/>
                  <a:pt x="740229" y="87087"/>
                </a:cubicBezTo>
                <a:lnTo>
                  <a:pt x="988424" y="100149"/>
                </a:lnTo>
                <a:cubicBezTo>
                  <a:pt x="962298" y="108858"/>
                  <a:pt x="918754" y="100149"/>
                  <a:pt x="910046" y="126275"/>
                </a:cubicBezTo>
                <a:cubicBezTo>
                  <a:pt x="905692" y="139338"/>
                  <a:pt x="900767" y="152224"/>
                  <a:pt x="896984" y="165464"/>
                </a:cubicBezTo>
                <a:cubicBezTo>
                  <a:pt x="891404" y="184993"/>
                  <a:pt x="881297" y="236026"/>
                  <a:pt x="870858" y="256904"/>
                </a:cubicBezTo>
                <a:cubicBezTo>
                  <a:pt x="863837" y="270946"/>
                  <a:pt x="853441" y="283029"/>
                  <a:pt x="844732" y="296092"/>
                </a:cubicBezTo>
                <a:cubicBezTo>
                  <a:pt x="840378" y="309155"/>
                  <a:pt x="840271" y="324529"/>
                  <a:pt x="831669" y="335281"/>
                </a:cubicBezTo>
                <a:cubicBezTo>
                  <a:pt x="821862" y="347540"/>
                  <a:pt x="804542" y="351356"/>
                  <a:pt x="792481" y="361407"/>
                </a:cubicBezTo>
                <a:cubicBezTo>
                  <a:pt x="778289" y="373234"/>
                  <a:pt x="768663" y="390348"/>
                  <a:pt x="753292" y="400595"/>
                </a:cubicBezTo>
                <a:cubicBezTo>
                  <a:pt x="741835" y="408233"/>
                  <a:pt x="726420" y="407500"/>
                  <a:pt x="714104" y="413658"/>
                </a:cubicBezTo>
                <a:cubicBezTo>
                  <a:pt x="700062" y="420679"/>
                  <a:pt x="687978" y="431075"/>
                  <a:pt x="674915" y="439784"/>
                </a:cubicBezTo>
                <a:cubicBezTo>
                  <a:pt x="657498" y="465910"/>
                  <a:pt x="632593" y="488373"/>
                  <a:pt x="622664" y="518161"/>
                </a:cubicBezTo>
                <a:cubicBezTo>
                  <a:pt x="613955" y="544287"/>
                  <a:pt x="619452" y="581262"/>
                  <a:pt x="596538" y="596538"/>
                </a:cubicBezTo>
                <a:lnTo>
                  <a:pt x="518161" y="648789"/>
                </a:lnTo>
                <a:cubicBezTo>
                  <a:pt x="509452" y="661852"/>
                  <a:pt x="503136" y="676877"/>
                  <a:pt x="492035" y="687978"/>
                </a:cubicBezTo>
                <a:cubicBezTo>
                  <a:pt x="446750" y="733263"/>
                  <a:pt x="454588" y="690591"/>
                  <a:pt x="426721" y="753292"/>
                </a:cubicBezTo>
                <a:cubicBezTo>
                  <a:pt x="415536" y="778457"/>
                  <a:pt x="409304" y="805543"/>
                  <a:pt x="400595" y="831669"/>
                </a:cubicBezTo>
                <a:cubicBezTo>
                  <a:pt x="396241" y="844732"/>
                  <a:pt x="400595" y="866504"/>
                  <a:pt x="387532" y="870858"/>
                </a:cubicBezTo>
                <a:lnTo>
                  <a:pt x="309155" y="896984"/>
                </a:lnTo>
                <a:lnTo>
                  <a:pt x="269966" y="910047"/>
                </a:lnTo>
                <a:cubicBezTo>
                  <a:pt x="195943" y="901338"/>
                  <a:pt x="82082" y="950153"/>
                  <a:pt x="47898" y="883921"/>
                </a:cubicBezTo>
                <a:cubicBezTo>
                  <a:pt x="21527" y="832826"/>
                  <a:pt x="59738" y="516103"/>
                  <a:pt x="74024" y="387532"/>
                </a:cubicBezTo>
                <a:cubicBezTo>
                  <a:pt x="69670" y="296092"/>
                  <a:pt x="68563" y="204439"/>
                  <a:pt x="60961" y="113212"/>
                </a:cubicBezTo>
                <a:cubicBezTo>
                  <a:pt x="59818" y="99490"/>
                  <a:pt x="47898" y="87793"/>
                  <a:pt x="47898" y="74024"/>
                </a:cubicBezTo>
                <a:cubicBezTo>
                  <a:pt x="47898" y="56071"/>
                  <a:pt x="0" y="17418"/>
                  <a:pt x="87086" y="8709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8" name="57 Forma libre">
            <a:hlinkClick r:id="rId48" action="ppaction://hlinksldjump"/>
          </p:cNvPr>
          <p:cNvSpPr/>
          <p:nvPr/>
        </p:nvSpPr>
        <p:spPr>
          <a:xfrm>
            <a:off x="6178731" y="1157554"/>
            <a:ext cx="1359445" cy="1115383"/>
          </a:xfrm>
          <a:custGeom>
            <a:avLst/>
            <a:gdLst>
              <a:gd name="connsiteX0" fmla="*/ 718458 w 1359445"/>
              <a:gd name="connsiteY0" fmla="*/ 5040 h 1115383"/>
              <a:gd name="connsiteX1" fmla="*/ 953589 w 1359445"/>
              <a:gd name="connsiteY1" fmla="*/ 31166 h 1115383"/>
              <a:gd name="connsiteX2" fmla="*/ 992778 w 1359445"/>
              <a:gd name="connsiteY2" fmla="*/ 57292 h 1115383"/>
              <a:gd name="connsiteX3" fmla="*/ 1084218 w 1359445"/>
              <a:gd name="connsiteY3" fmla="*/ 161795 h 1115383"/>
              <a:gd name="connsiteX4" fmla="*/ 1110343 w 1359445"/>
              <a:gd name="connsiteY4" fmla="*/ 200983 h 1115383"/>
              <a:gd name="connsiteX5" fmla="*/ 1188720 w 1359445"/>
              <a:gd name="connsiteY5" fmla="*/ 214046 h 1115383"/>
              <a:gd name="connsiteX6" fmla="*/ 1227909 w 1359445"/>
              <a:gd name="connsiteY6" fmla="*/ 240172 h 1115383"/>
              <a:gd name="connsiteX7" fmla="*/ 1254035 w 1359445"/>
              <a:gd name="connsiteY7" fmla="*/ 331612 h 1115383"/>
              <a:gd name="connsiteX8" fmla="*/ 1267098 w 1359445"/>
              <a:gd name="connsiteY8" fmla="*/ 370800 h 1115383"/>
              <a:gd name="connsiteX9" fmla="*/ 1306286 w 1359445"/>
              <a:gd name="connsiteY9" fmla="*/ 396926 h 1115383"/>
              <a:gd name="connsiteX10" fmla="*/ 1332412 w 1359445"/>
              <a:gd name="connsiteY10" fmla="*/ 436115 h 1115383"/>
              <a:gd name="connsiteX11" fmla="*/ 1332412 w 1359445"/>
              <a:gd name="connsiteY11" fmla="*/ 632057 h 1115383"/>
              <a:gd name="connsiteX12" fmla="*/ 1201783 w 1359445"/>
              <a:gd name="connsiteY12" fmla="*/ 645120 h 1115383"/>
              <a:gd name="connsiteX13" fmla="*/ 1162595 w 1359445"/>
              <a:gd name="connsiteY13" fmla="*/ 658183 h 1115383"/>
              <a:gd name="connsiteX14" fmla="*/ 1084218 w 1359445"/>
              <a:gd name="connsiteY14" fmla="*/ 710435 h 1115383"/>
              <a:gd name="connsiteX15" fmla="*/ 1058092 w 1359445"/>
              <a:gd name="connsiteY15" fmla="*/ 749623 h 1115383"/>
              <a:gd name="connsiteX16" fmla="*/ 1018903 w 1359445"/>
              <a:gd name="connsiteY16" fmla="*/ 762686 h 1115383"/>
              <a:gd name="connsiteX17" fmla="*/ 979715 w 1359445"/>
              <a:gd name="connsiteY17" fmla="*/ 788812 h 1115383"/>
              <a:gd name="connsiteX18" fmla="*/ 875212 w 1359445"/>
              <a:gd name="connsiteY18" fmla="*/ 814937 h 1115383"/>
              <a:gd name="connsiteX19" fmla="*/ 783772 w 1359445"/>
              <a:gd name="connsiteY19" fmla="*/ 841063 h 1115383"/>
              <a:gd name="connsiteX20" fmla="*/ 770709 w 1359445"/>
              <a:gd name="connsiteY20" fmla="*/ 880252 h 1115383"/>
              <a:gd name="connsiteX21" fmla="*/ 640080 w 1359445"/>
              <a:gd name="connsiteY21" fmla="*/ 919440 h 1115383"/>
              <a:gd name="connsiteX22" fmla="*/ 561703 w 1359445"/>
              <a:gd name="connsiteY22" fmla="*/ 945566 h 1115383"/>
              <a:gd name="connsiteX23" fmla="*/ 522515 w 1359445"/>
              <a:gd name="connsiteY23" fmla="*/ 958629 h 1115383"/>
              <a:gd name="connsiteX24" fmla="*/ 483326 w 1359445"/>
              <a:gd name="connsiteY24" fmla="*/ 984755 h 1115383"/>
              <a:gd name="connsiteX25" fmla="*/ 404949 w 1359445"/>
              <a:gd name="connsiteY25" fmla="*/ 1010880 h 1115383"/>
              <a:gd name="connsiteX26" fmla="*/ 365760 w 1359445"/>
              <a:gd name="connsiteY26" fmla="*/ 1023943 h 1115383"/>
              <a:gd name="connsiteX27" fmla="*/ 274320 w 1359445"/>
              <a:gd name="connsiteY27" fmla="*/ 1063132 h 1115383"/>
              <a:gd name="connsiteX28" fmla="*/ 222069 w 1359445"/>
              <a:gd name="connsiteY28" fmla="*/ 1089257 h 1115383"/>
              <a:gd name="connsiteX29" fmla="*/ 143692 w 1359445"/>
              <a:gd name="connsiteY29" fmla="*/ 1115383 h 1115383"/>
              <a:gd name="connsiteX30" fmla="*/ 117566 w 1359445"/>
              <a:gd name="connsiteY30" fmla="*/ 984755 h 1115383"/>
              <a:gd name="connsiteX31" fmla="*/ 104503 w 1359445"/>
              <a:gd name="connsiteY31" fmla="*/ 945566 h 1115383"/>
              <a:gd name="connsiteX32" fmla="*/ 65315 w 1359445"/>
              <a:gd name="connsiteY32" fmla="*/ 932503 h 1115383"/>
              <a:gd name="connsiteX33" fmla="*/ 0 w 1359445"/>
              <a:gd name="connsiteY33" fmla="*/ 919440 h 1115383"/>
              <a:gd name="connsiteX34" fmla="*/ 13063 w 1359445"/>
              <a:gd name="connsiteY34" fmla="*/ 880252 h 1115383"/>
              <a:gd name="connsiteX35" fmla="*/ 91440 w 1359445"/>
              <a:gd name="connsiteY35" fmla="*/ 841063 h 1115383"/>
              <a:gd name="connsiteX36" fmla="*/ 117566 w 1359445"/>
              <a:gd name="connsiteY36" fmla="*/ 801875 h 1115383"/>
              <a:gd name="connsiteX37" fmla="*/ 143692 w 1359445"/>
              <a:gd name="connsiteY37" fmla="*/ 723497 h 1115383"/>
              <a:gd name="connsiteX38" fmla="*/ 195943 w 1359445"/>
              <a:gd name="connsiteY38" fmla="*/ 645120 h 1115383"/>
              <a:gd name="connsiteX39" fmla="*/ 222069 w 1359445"/>
              <a:gd name="connsiteY39" fmla="*/ 566743 h 1115383"/>
              <a:gd name="connsiteX40" fmla="*/ 261258 w 1359445"/>
              <a:gd name="connsiteY40" fmla="*/ 527555 h 1115383"/>
              <a:gd name="connsiteX41" fmla="*/ 313509 w 1359445"/>
              <a:gd name="connsiteY41" fmla="*/ 449177 h 1115383"/>
              <a:gd name="connsiteX42" fmla="*/ 352698 w 1359445"/>
              <a:gd name="connsiteY42" fmla="*/ 423052 h 1115383"/>
              <a:gd name="connsiteX43" fmla="*/ 378823 w 1359445"/>
              <a:gd name="connsiteY43" fmla="*/ 383863 h 1115383"/>
              <a:gd name="connsiteX44" fmla="*/ 457200 w 1359445"/>
              <a:gd name="connsiteY44" fmla="*/ 331612 h 1115383"/>
              <a:gd name="connsiteX45" fmla="*/ 548640 w 1359445"/>
              <a:gd name="connsiteY45" fmla="*/ 240172 h 1115383"/>
              <a:gd name="connsiteX46" fmla="*/ 574766 w 1359445"/>
              <a:gd name="connsiteY46" fmla="*/ 200983 h 1115383"/>
              <a:gd name="connsiteX47" fmla="*/ 613955 w 1359445"/>
              <a:gd name="connsiteY47" fmla="*/ 174857 h 1115383"/>
              <a:gd name="connsiteX48" fmla="*/ 640080 w 1359445"/>
              <a:gd name="connsiteY48" fmla="*/ 96480 h 1115383"/>
              <a:gd name="connsiteX49" fmla="*/ 666206 w 1359445"/>
              <a:gd name="connsiteY49" fmla="*/ 57292 h 1115383"/>
              <a:gd name="connsiteX50" fmla="*/ 718458 w 1359445"/>
              <a:gd name="connsiteY50" fmla="*/ 5040 h 1115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359445" h="1115383">
                <a:moveTo>
                  <a:pt x="718458" y="5040"/>
                </a:moveTo>
                <a:cubicBezTo>
                  <a:pt x="766355" y="686"/>
                  <a:pt x="891257" y="0"/>
                  <a:pt x="953589" y="31166"/>
                </a:cubicBezTo>
                <a:cubicBezTo>
                  <a:pt x="967631" y="38187"/>
                  <a:pt x="979715" y="48583"/>
                  <a:pt x="992778" y="57292"/>
                </a:cubicBezTo>
                <a:cubicBezTo>
                  <a:pt x="1053738" y="148732"/>
                  <a:pt x="1018903" y="118252"/>
                  <a:pt x="1084218" y="161795"/>
                </a:cubicBezTo>
                <a:cubicBezTo>
                  <a:pt x="1092926" y="174858"/>
                  <a:pt x="1096301" y="193962"/>
                  <a:pt x="1110343" y="200983"/>
                </a:cubicBezTo>
                <a:cubicBezTo>
                  <a:pt x="1134033" y="212828"/>
                  <a:pt x="1163593" y="205670"/>
                  <a:pt x="1188720" y="214046"/>
                </a:cubicBezTo>
                <a:cubicBezTo>
                  <a:pt x="1203614" y="219011"/>
                  <a:pt x="1214846" y="231463"/>
                  <a:pt x="1227909" y="240172"/>
                </a:cubicBezTo>
                <a:cubicBezTo>
                  <a:pt x="1259229" y="334131"/>
                  <a:pt x="1221230" y="216795"/>
                  <a:pt x="1254035" y="331612"/>
                </a:cubicBezTo>
                <a:cubicBezTo>
                  <a:pt x="1257818" y="344851"/>
                  <a:pt x="1258496" y="360048"/>
                  <a:pt x="1267098" y="370800"/>
                </a:cubicBezTo>
                <a:cubicBezTo>
                  <a:pt x="1276905" y="383059"/>
                  <a:pt x="1293223" y="388217"/>
                  <a:pt x="1306286" y="396926"/>
                </a:cubicBezTo>
                <a:cubicBezTo>
                  <a:pt x="1314995" y="409989"/>
                  <a:pt x="1325391" y="422073"/>
                  <a:pt x="1332412" y="436115"/>
                </a:cubicBezTo>
                <a:cubicBezTo>
                  <a:pt x="1358688" y="488666"/>
                  <a:pt x="1359445" y="600110"/>
                  <a:pt x="1332412" y="632057"/>
                </a:cubicBezTo>
                <a:cubicBezTo>
                  <a:pt x="1304145" y="665463"/>
                  <a:pt x="1245326" y="640766"/>
                  <a:pt x="1201783" y="645120"/>
                </a:cubicBezTo>
                <a:cubicBezTo>
                  <a:pt x="1188720" y="649474"/>
                  <a:pt x="1174631" y="651496"/>
                  <a:pt x="1162595" y="658183"/>
                </a:cubicBezTo>
                <a:cubicBezTo>
                  <a:pt x="1135147" y="673432"/>
                  <a:pt x="1084218" y="710435"/>
                  <a:pt x="1084218" y="710435"/>
                </a:cubicBezTo>
                <a:cubicBezTo>
                  <a:pt x="1075509" y="723498"/>
                  <a:pt x="1070351" y="739816"/>
                  <a:pt x="1058092" y="749623"/>
                </a:cubicBezTo>
                <a:cubicBezTo>
                  <a:pt x="1047340" y="758225"/>
                  <a:pt x="1031219" y="756528"/>
                  <a:pt x="1018903" y="762686"/>
                </a:cubicBezTo>
                <a:cubicBezTo>
                  <a:pt x="1004861" y="769707"/>
                  <a:pt x="993757" y="781791"/>
                  <a:pt x="979715" y="788812"/>
                </a:cubicBezTo>
                <a:cubicBezTo>
                  <a:pt x="951703" y="802818"/>
                  <a:pt x="902044" y="808974"/>
                  <a:pt x="875212" y="814937"/>
                </a:cubicBezTo>
                <a:cubicBezTo>
                  <a:pt x="826006" y="825871"/>
                  <a:pt x="827411" y="826516"/>
                  <a:pt x="783772" y="841063"/>
                </a:cubicBezTo>
                <a:cubicBezTo>
                  <a:pt x="779418" y="854126"/>
                  <a:pt x="779311" y="869500"/>
                  <a:pt x="770709" y="880252"/>
                </a:cubicBezTo>
                <a:cubicBezTo>
                  <a:pt x="740048" y="918577"/>
                  <a:pt x="680094" y="913724"/>
                  <a:pt x="640080" y="919440"/>
                </a:cubicBezTo>
                <a:lnTo>
                  <a:pt x="561703" y="945566"/>
                </a:lnTo>
                <a:cubicBezTo>
                  <a:pt x="548640" y="949920"/>
                  <a:pt x="533972" y="950991"/>
                  <a:pt x="522515" y="958629"/>
                </a:cubicBezTo>
                <a:cubicBezTo>
                  <a:pt x="509452" y="967338"/>
                  <a:pt x="497673" y="978379"/>
                  <a:pt x="483326" y="984755"/>
                </a:cubicBezTo>
                <a:cubicBezTo>
                  <a:pt x="458161" y="995939"/>
                  <a:pt x="431075" y="1002172"/>
                  <a:pt x="404949" y="1010880"/>
                </a:cubicBezTo>
                <a:lnTo>
                  <a:pt x="365760" y="1023943"/>
                </a:lnTo>
                <a:cubicBezTo>
                  <a:pt x="286347" y="1076886"/>
                  <a:pt x="370720" y="1026982"/>
                  <a:pt x="274320" y="1063132"/>
                </a:cubicBezTo>
                <a:cubicBezTo>
                  <a:pt x="256087" y="1069969"/>
                  <a:pt x="240149" y="1082025"/>
                  <a:pt x="222069" y="1089257"/>
                </a:cubicBezTo>
                <a:cubicBezTo>
                  <a:pt x="196500" y="1099485"/>
                  <a:pt x="143692" y="1115383"/>
                  <a:pt x="143692" y="1115383"/>
                </a:cubicBezTo>
                <a:cubicBezTo>
                  <a:pt x="133427" y="1053793"/>
                  <a:pt x="133156" y="1039319"/>
                  <a:pt x="117566" y="984755"/>
                </a:cubicBezTo>
                <a:cubicBezTo>
                  <a:pt x="113783" y="971515"/>
                  <a:pt x="114239" y="955303"/>
                  <a:pt x="104503" y="945566"/>
                </a:cubicBezTo>
                <a:cubicBezTo>
                  <a:pt x="94767" y="935830"/>
                  <a:pt x="78673" y="935843"/>
                  <a:pt x="65315" y="932503"/>
                </a:cubicBezTo>
                <a:cubicBezTo>
                  <a:pt x="43775" y="927118"/>
                  <a:pt x="21772" y="923794"/>
                  <a:pt x="0" y="919440"/>
                </a:cubicBezTo>
                <a:cubicBezTo>
                  <a:pt x="4354" y="906377"/>
                  <a:pt x="4461" y="891004"/>
                  <a:pt x="13063" y="880252"/>
                </a:cubicBezTo>
                <a:cubicBezTo>
                  <a:pt x="31480" y="857231"/>
                  <a:pt x="65624" y="849669"/>
                  <a:pt x="91440" y="841063"/>
                </a:cubicBezTo>
                <a:cubicBezTo>
                  <a:pt x="100149" y="828000"/>
                  <a:pt x="111190" y="816221"/>
                  <a:pt x="117566" y="801875"/>
                </a:cubicBezTo>
                <a:cubicBezTo>
                  <a:pt x="128751" y="776709"/>
                  <a:pt x="128416" y="746411"/>
                  <a:pt x="143692" y="723497"/>
                </a:cubicBezTo>
                <a:cubicBezTo>
                  <a:pt x="161109" y="697371"/>
                  <a:pt x="186014" y="674908"/>
                  <a:pt x="195943" y="645120"/>
                </a:cubicBezTo>
                <a:cubicBezTo>
                  <a:pt x="204652" y="618994"/>
                  <a:pt x="202596" y="586216"/>
                  <a:pt x="222069" y="566743"/>
                </a:cubicBezTo>
                <a:cubicBezTo>
                  <a:pt x="235132" y="553680"/>
                  <a:pt x="249916" y="542137"/>
                  <a:pt x="261258" y="527555"/>
                </a:cubicBezTo>
                <a:cubicBezTo>
                  <a:pt x="280535" y="502770"/>
                  <a:pt x="287383" y="466594"/>
                  <a:pt x="313509" y="449177"/>
                </a:cubicBezTo>
                <a:lnTo>
                  <a:pt x="352698" y="423052"/>
                </a:lnTo>
                <a:cubicBezTo>
                  <a:pt x="361406" y="409989"/>
                  <a:pt x="367008" y="394201"/>
                  <a:pt x="378823" y="383863"/>
                </a:cubicBezTo>
                <a:cubicBezTo>
                  <a:pt x="402453" y="363186"/>
                  <a:pt x="457200" y="331612"/>
                  <a:pt x="457200" y="331612"/>
                </a:cubicBezTo>
                <a:cubicBezTo>
                  <a:pt x="517090" y="241778"/>
                  <a:pt x="479664" y="263165"/>
                  <a:pt x="548640" y="240172"/>
                </a:cubicBezTo>
                <a:cubicBezTo>
                  <a:pt x="557349" y="227109"/>
                  <a:pt x="563665" y="212084"/>
                  <a:pt x="574766" y="200983"/>
                </a:cubicBezTo>
                <a:cubicBezTo>
                  <a:pt x="585867" y="189882"/>
                  <a:pt x="605634" y="188170"/>
                  <a:pt x="613955" y="174857"/>
                </a:cubicBezTo>
                <a:cubicBezTo>
                  <a:pt x="628550" y="151504"/>
                  <a:pt x="624804" y="119393"/>
                  <a:pt x="640080" y="96480"/>
                </a:cubicBezTo>
                <a:lnTo>
                  <a:pt x="666206" y="57292"/>
                </a:lnTo>
                <a:cubicBezTo>
                  <a:pt x="684777" y="1580"/>
                  <a:pt x="670561" y="9394"/>
                  <a:pt x="718458" y="5040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0" name="59 Forma libre">
            <a:hlinkClick r:id="rId49" action="ppaction://hlinksldjump"/>
          </p:cNvPr>
          <p:cNvSpPr/>
          <p:nvPr/>
        </p:nvSpPr>
        <p:spPr>
          <a:xfrm>
            <a:off x="6318069" y="1894114"/>
            <a:ext cx="1303983" cy="735382"/>
          </a:xfrm>
          <a:custGeom>
            <a:avLst/>
            <a:gdLst>
              <a:gd name="connsiteX0" fmla="*/ 17417 w 1303983"/>
              <a:gd name="connsiteY0" fmla="*/ 470263 h 735382"/>
              <a:gd name="connsiteX1" fmla="*/ 148045 w 1303983"/>
              <a:gd name="connsiteY1" fmla="*/ 457200 h 735382"/>
              <a:gd name="connsiteX2" fmla="*/ 213360 w 1303983"/>
              <a:gd name="connsiteY2" fmla="*/ 391886 h 735382"/>
              <a:gd name="connsiteX3" fmla="*/ 252548 w 1303983"/>
              <a:gd name="connsiteY3" fmla="*/ 378823 h 735382"/>
              <a:gd name="connsiteX4" fmla="*/ 357051 w 1303983"/>
              <a:gd name="connsiteY4" fmla="*/ 365760 h 735382"/>
              <a:gd name="connsiteX5" fmla="*/ 435428 w 1303983"/>
              <a:gd name="connsiteY5" fmla="*/ 326572 h 735382"/>
              <a:gd name="connsiteX6" fmla="*/ 513805 w 1303983"/>
              <a:gd name="connsiteY6" fmla="*/ 300446 h 735382"/>
              <a:gd name="connsiteX7" fmla="*/ 552994 w 1303983"/>
              <a:gd name="connsiteY7" fmla="*/ 274320 h 735382"/>
              <a:gd name="connsiteX8" fmla="*/ 592182 w 1303983"/>
              <a:gd name="connsiteY8" fmla="*/ 235132 h 735382"/>
              <a:gd name="connsiteX9" fmla="*/ 748937 w 1303983"/>
              <a:gd name="connsiteY9" fmla="*/ 195943 h 735382"/>
              <a:gd name="connsiteX10" fmla="*/ 788125 w 1303983"/>
              <a:gd name="connsiteY10" fmla="*/ 182880 h 735382"/>
              <a:gd name="connsiteX11" fmla="*/ 866502 w 1303983"/>
              <a:gd name="connsiteY11" fmla="*/ 130629 h 735382"/>
              <a:gd name="connsiteX12" fmla="*/ 905691 w 1303983"/>
              <a:gd name="connsiteY12" fmla="*/ 117566 h 735382"/>
              <a:gd name="connsiteX13" fmla="*/ 997131 w 1303983"/>
              <a:gd name="connsiteY13" fmla="*/ 13063 h 735382"/>
              <a:gd name="connsiteX14" fmla="*/ 1180011 w 1303983"/>
              <a:gd name="connsiteY14" fmla="*/ 0 h 735382"/>
              <a:gd name="connsiteX15" fmla="*/ 1232262 w 1303983"/>
              <a:gd name="connsiteY15" fmla="*/ 287383 h 735382"/>
              <a:gd name="connsiteX16" fmla="*/ 1219200 w 1303983"/>
              <a:gd name="connsiteY16" fmla="*/ 627017 h 735382"/>
              <a:gd name="connsiteX17" fmla="*/ 1206137 w 1303983"/>
              <a:gd name="connsiteY17" fmla="*/ 666206 h 735382"/>
              <a:gd name="connsiteX18" fmla="*/ 1101634 w 1303983"/>
              <a:gd name="connsiteY18" fmla="*/ 705395 h 735382"/>
              <a:gd name="connsiteX19" fmla="*/ 788125 w 1303983"/>
              <a:gd name="connsiteY19" fmla="*/ 718457 h 735382"/>
              <a:gd name="connsiteX20" fmla="*/ 605245 w 1303983"/>
              <a:gd name="connsiteY20" fmla="*/ 705395 h 735382"/>
              <a:gd name="connsiteX21" fmla="*/ 134982 w 1303983"/>
              <a:gd name="connsiteY21" fmla="*/ 705395 h 735382"/>
              <a:gd name="connsiteX22" fmla="*/ 56605 w 1303983"/>
              <a:gd name="connsiteY22" fmla="*/ 666206 h 735382"/>
              <a:gd name="connsiteX23" fmla="*/ 17417 w 1303983"/>
              <a:gd name="connsiteY23" fmla="*/ 653143 h 735382"/>
              <a:gd name="connsiteX24" fmla="*/ 4354 w 1303983"/>
              <a:gd name="connsiteY24" fmla="*/ 613955 h 735382"/>
              <a:gd name="connsiteX25" fmla="*/ 43542 w 1303983"/>
              <a:gd name="connsiteY25" fmla="*/ 522515 h 735382"/>
              <a:gd name="connsiteX26" fmla="*/ 17417 w 1303983"/>
              <a:gd name="connsiteY26" fmla="*/ 470263 h 7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303983" h="735382">
                <a:moveTo>
                  <a:pt x="17417" y="470263"/>
                </a:moveTo>
                <a:cubicBezTo>
                  <a:pt x="34834" y="459377"/>
                  <a:pt x="105406" y="467040"/>
                  <a:pt x="148045" y="457200"/>
                </a:cubicBezTo>
                <a:cubicBezTo>
                  <a:pt x="203122" y="444490"/>
                  <a:pt x="175700" y="422014"/>
                  <a:pt x="213360" y="391886"/>
                </a:cubicBezTo>
                <a:cubicBezTo>
                  <a:pt x="224112" y="383284"/>
                  <a:pt x="239001" y="381286"/>
                  <a:pt x="252548" y="378823"/>
                </a:cubicBezTo>
                <a:cubicBezTo>
                  <a:pt x="287087" y="372543"/>
                  <a:pt x="322217" y="370114"/>
                  <a:pt x="357051" y="365760"/>
                </a:cubicBezTo>
                <a:cubicBezTo>
                  <a:pt x="499971" y="318120"/>
                  <a:pt x="283495" y="394097"/>
                  <a:pt x="435428" y="326572"/>
                </a:cubicBezTo>
                <a:cubicBezTo>
                  <a:pt x="460593" y="315387"/>
                  <a:pt x="490891" y="315722"/>
                  <a:pt x="513805" y="300446"/>
                </a:cubicBezTo>
                <a:cubicBezTo>
                  <a:pt x="526868" y="291737"/>
                  <a:pt x="540933" y="284371"/>
                  <a:pt x="552994" y="274320"/>
                </a:cubicBezTo>
                <a:cubicBezTo>
                  <a:pt x="567186" y="262494"/>
                  <a:pt x="576033" y="244103"/>
                  <a:pt x="592182" y="235132"/>
                </a:cubicBezTo>
                <a:cubicBezTo>
                  <a:pt x="636541" y="210488"/>
                  <a:pt x="700279" y="204053"/>
                  <a:pt x="748937" y="195943"/>
                </a:cubicBezTo>
                <a:cubicBezTo>
                  <a:pt x="762000" y="191589"/>
                  <a:pt x="776088" y="189567"/>
                  <a:pt x="788125" y="182880"/>
                </a:cubicBezTo>
                <a:cubicBezTo>
                  <a:pt x="815573" y="167631"/>
                  <a:pt x="836714" y="140558"/>
                  <a:pt x="866502" y="130629"/>
                </a:cubicBezTo>
                <a:lnTo>
                  <a:pt x="905691" y="117566"/>
                </a:lnTo>
                <a:cubicBezTo>
                  <a:pt x="918271" y="98696"/>
                  <a:pt x="956007" y="20320"/>
                  <a:pt x="997131" y="13063"/>
                </a:cubicBezTo>
                <a:cubicBezTo>
                  <a:pt x="1057316" y="2442"/>
                  <a:pt x="1119051" y="4354"/>
                  <a:pt x="1180011" y="0"/>
                </a:cubicBezTo>
                <a:cubicBezTo>
                  <a:pt x="1303983" y="41324"/>
                  <a:pt x="1232262" y="3881"/>
                  <a:pt x="1232262" y="287383"/>
                </a:cubicBezTo>
                <a:cubicBezTo>
                  <a:pt x="1232262" y="400678"/>
                  <a:pt x="1226995" y="513990"/>
                  <a:pt x="1219200" y="627017"/>
                </a:cubicBezTo>
                <a:cubicBezTo>
                  <a:pt x="1218253" y="640754"/>
                  <a:pt x="1214739" y="655454"/>
                  <a:pt x="1206137" y="666206"/>
                </a:cubicBezTo>
                <a:cubicBezTo>
                  <a:pt x="1183287" y="694768"/>
                  <a:pt x="1133111" y="703224"/>
                  <a:pt x="1101634" y="705395"/>
                </a:cubicBezTo>
                <a:cubicBezTo>
                  <a:pt x="997288" y="712591"/>
                  <a:pt x="892628" y="714103"/>
                  <a:pt x="788125" y="718457"/>
                </a:cubicBezTo>
                <a:cubicBezTo>
                  <a:pt x="727165" y="714103"/>
                  <a:pt x="666360" y="705395"/>
                  <a:pt x="605245" y="705395"/>
                </a:cubicBezTo>
                <a:cubicBezTo>
                  <a:pt x="35078" y="705395"/>
                  <a:pt x="554827" y="735382"/>
                  <a:pt x="134982" y="705395"/>
                </a:cubicBezTo>
                <a:cubicBezTo>
                  <a:pt x="36483" y="672561"/>
                  <a:pt x="157895" y="716852"/>
                  <a:pt x="56605" y="666206"/>
                </a:cubicBezTo>
                <a:cubicBezTo>
                  <a:pt x="44289" y="660048"/>
                  <a:pt x="30480" y="657497"/>
                  <a:pt x="17417" y="653143"/>
                </a:cubicBezTo>
                <a:cubicBezTo>
                  <a:pt x="13063" y="640080"/>
                  <a:pt x="4354" y="627724"/>
                  <a:pt x="4354" y="613955"/>
                </a:cubicBezTo>
                <a:cubicBezTo>
                  <a:pt x="4354" y="571779"/>
                  <a:pt x="22211" y="554512"/>
                  <a:pt x="43542" y="522515"/>
                </a:cubicBezTo>
                <a:cubicBezTo>
                  <a:pt x="29424" y="466039"/>
                  <a:pt x="0" y="481149"/>
                  <a:pt x="17417" y="470263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60 Forma libre">
            <a:hlinkClick r:id="rId50" action="ppaction://hlinksldjump"/>
          </p:cNvPr>
          <p:cNvSpPr/>
          <p:nvPr/>
        </p:nvSpPr>
        <p:spPr>
          <a:xfrm>
            <a:off x="6313714" y="4153989"/>
            <a:ext cx="1254394" cy="821735"/>
          </a:xfrm>
          <a:custGeom>
            <a:avLst/>
            <a:gdLst>
              <a:gd name="connsiteX0" fmla="*/ 60960 w 1254394"/>
              <a:gd name="connsiteY0" fmla="*/ 39188 h 821735"/>
              <a:gd name="connsiteX1" fmla="*/ 439783 w 1254394"/>
              <a:gd name="connsiteY1" fmla="*/ 52251 h 821735"/>
              <a:gd name="connsiteX2" fmla="*/ 478972 w 1254394"/>
              <a:gd name="connsiteY2" fmla="*/ 65314 h 821735"/>
              <a:gd name="connsiteX3" fmla="*/ 740229 w 1254394"/>
              <a:gd name="connsiteY3" fmla="*/ 78377 h 821735"/>
              <a:gd name="connsiteX4" fmla="*/ 1053737 w 1254394"/>
              <a:gd name="connsiteY4" fmla="*/ 78377 h 821735"/>
              <a:gd name="connsiteX5" fmla="*/ 1197429 w 1254394"/>
              <a:gd name="connsiteY5" fmla="*/ 91440 h 821735"/>
              <a:gd name="connsiteX6" fmla="*/ 1210492 w 1254394"/>
              <a:gd name="connsiteY6" fmla="*/ 287382 h 821735"/>
              <a:gd name="connsiteX7" fmla="*/ 1223555 w 1254394"/>
              <a:gd name="connsiteY7" fmla="*/ 365760 h 821735"/>
              <a:gd name="connsiteX8" fmla="*/ 1236617 w 1254394"/>
              <a:gd name="connsiteY8" fmla="*/ 640080 h 821735"/>
              <a:gd name="connsiteX9" fmla="*/ 1223555 w 1254394"/>
              <a:gd name="connsiteY9" fmla="*/ 796834 h 821735"/>
              <a:gd name="connsiteX10" fmla="*/ 1132115 w 1254394"/>
              <a:gd name="connsiteY10" fmla="*/ 783771 h 821735"/>
              <a:gd name="connsiteX11" fmla="*/ 1053737 w 1254394"/>
              <a:gd name="connsiteY11" fmla="*/ 731520 h 821735"/>
              <a:gd name="connsiteX12" fmla="*/ 923109 w 1254394"/>
              <a:gd name="connsiteY12" fmla="*/ 705394 h 821735"/>
              <a:gd name="connsiteX13" fmla="*/ 792480 w 1254394"/>
              <a:gd name="connsiteY13" fmla="*/ 666205 h 821735"/>
              <a:gd name="connsiteX14" fmla="*/ 753292 w 1254394"/>
              <a:gd name="connsiteY14" fmla="*/ 640080 h 821735"/>
              <a:gd name="connsiteX15" fmla="*/ 674915 w 1254394"/>
              <a:gd name="connsiteY15" fmla="*/ 613954 h 821735"/>
              <a:gd name="connsiteX16" fmla="*/ 596537 w 1254394"/>
              <a:gd name="connsiteY16" fmla="*/ 561702 h 821735"/>
              <a:gd name="connsiteX17" fmla="*/ 544286 w 1254394"/>
              <a:gd name="connsiteY17" fmla="*/ 470262 h 821735"/>
              <a:gd name="connsiteX18" fmla="*/ 361406 w 1254394"/>
              <a:gd name="connsiteY18" fmla="*/ 431074 h 821735"/>
              <a:gd name="connsiteX19" fmla="*/ 230777 w 1254394"/>
              <a:gd name="connsiteY19" fmla="*/ 391885 h 821735"/>
              <a:gd name="connsiteX20" fmla="*/ 152400 w 1254394"/>
              <a:gd name="connsiteY20" fmla="*/ 339634 h 821735"/>
              <a:gd name="connsiteX21" fmla="*/ 113212 w 1254394"/>
              <a:gd name="connsiteY21" fmla="*/ 313508 h 821735"/>
              <a:gd name="connsiteX22" fmla="*/ 74023 w 1254394"/>
              <a:gd name="connsiteY22" fmla="*/ 287382 h 821735"/>
              <a:gd name="connsiteX23" fmla="*/ 60960 w 1254394"/>
              <a:gd name="connsiteY23" fmla="*/ 39188 h 821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54394" h="821735">
                <a:moveTo>
                  <a:pt x="60960" y="39188"/>
                </a:moveTo>
                <a:cubicBezTo>
                  <a:pt x="121920" y="0"/>
                  <a:pt x="313680" y="44369"/>
                  <a:pt x="439783" y="52251"/>
                </a:cubicBezTo>
                <a:cubicBezTo>
                  <a:pt x="453526" y="53110"/>
                  <a:pt x="465254" y="64121"/>
                  <a:pt x="478972" y="65314"/>
                </a:cubicBezTo>
                <a:cubicBezTo>
                  <a:pt x="565839" y="72868"/>
                  <a:pt x="653143" y="74023"/>
                  <a:pt x="740229" y="78377"/>
                </a:cubicBezTo>
                <a:cubicBezTo>
                  <a:pt x="975363" y="107769"/>
                  <a:pt x="687673" y="78377"/>
                  <a:pt x="1053737" y="78377"/>
                </a:cubicBezTo>
                <a:cubicBezTo>
                  <a:pt x="1101832" y="78377"/>
                  <a:pt x="1149532" y="87086"/>
                  <a:pt x="1197429" y="91440"/>
                </a:cubicBezTo>
                <a:cubicBezTo>
                  <a:pt x="1201783" y="156754"/>
                  <a:pt x="1204286" y="222218"/>
                  <a:pt x="1210492" y="287382"/>
                </a:cubicBezTo>
                <a:cubicBezTo>
                  <a:pt x="1213003" y="313749"/>
                  <a:pt x="1221598" y="339346"/>
                  <a:pt x="1223555" y="365760"/>
                </a:cubicBezTo>
                <a:cubicBezTo>
                  <a:pt x="1230317" y="457053"/>
                  <a:pt x="1232263" y="548640"/>
                  <a:pt x="1236617" y="640080"/>
                </a:cubicBezTo>
                <a:cubicBezTo>
                  <a:pt x="1232263" y="692331"/>
                  <a:pt x="1254394" y="754430"/>
                  <a:pt x="1223555" y="796834"/>
                </a:cubicBezTo>
                <a:cubicBezTo>
                  <a:pt x="1205446" y="821735"/>
                  <a:pt x="1160852" y="794824"/>
                  <a:pt x="1132115" y="783771"/>
                </a:cubicBezTo>
                <a:cubicBezTo>
                  <a:pt x="1102809" y="772499"/>
                  <a:pt x="1083525" y="741450"/>
                  <a:pt x="1053737" y="731520"/>
                </a:cubicBezTo>
                <a:cubicBezTo>
                  <a:pt x="985340" y="708720"/>
                  <a:pt x="1028180" y="720404"/>
                  <a:pt x="923109" y="705394"/>
                </a:cubicBezTo>
                <a:cubicBezTo>
                  <a:pt x="827700" y="673591"/>
                  <a:pt x="871449" y="685947"/>
                  <a:pt x="792480" y="666205"/>
                </a:cubicBezTo>
                <a:cubicBezTo>
                  <a:pt x="779417" y="657497"/>
                  <a:pt x="767638" y="646456"/>
                  <a:pt x="753292" y="640080"/>
                </a:cubicBezTo>
                <a:cubicBezTo>
                  <a:pt x="728127" y="628895"/>
                  <a:pt x="697829" y="629230"/>
                  <a:pt x="674915" y="613954"/>
                </a:cubicBezTo>
                <a:lnTo>
                  <a:pt x="596537" y="561702"/>
                </a:lnTo>
                <a:cubicBezTo>
                  <a:pt x="592537" y="553702"/>
                  <a:pt x="557715" y="478655"/>
                  <a:pt x="544286" y="470262"/>
                </a:cubicBezTo>
                <a:cubicBezTo>
                  <a:pt x="497754" y="441180"/>
                  <a:pt x="410186" y="437172"/>
                  <a:pt x="361406" y="431074"/>
                </a:cubicBezTo>
                <a:cubicBezTo>
                  <a:pt x="332197" y="423772"/>
                  <a:pt x="249858" y="404606"/>
                  <a:pt x="230777" y="391885"/>
                </a:cubicBezTo>
                <a:lnTo>
                  <a:pt x="152400" y="339634"/>
                </a:lnTo>
                <a:lnTo>
                  <a:pt x="113212" y="313508"/>
                </a:lnTo>
                <a:lnTo>
                  <a:pt x="74023" y="287382"/>
                </a:lnTo>
                <a:cubicBezTo>
                  <a:pt x="27243" y="147042"/>
                  <a:pt x="0" y="78376"/>
                  <a:pt x="60960" y="39188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2" name="61 Forma libre">
            <a:hlinkClick r:id="rId51" action="ppaction://hlinksldjump"/>
          </p:cNvPr>
          <p:cNvSpPr/>
          <p:nvPr/>
        </p:nvSpPr>
        <p:spPr>
          <a:xfrm>
            <a:off x="6215743" y="4558937"/>
            <a:ext cx="1269274" cy="1071154"/>
          </a:xfrm>
          <a:custGeom>
            <a:avLst/>
            <a:gdLst>
              <a:gd name="connsiteX0" fmla="*/ 2177 w 1269274"/>
              <a:gd name="connsiteY0" fmla="*/ 169817 h 1071154"/>
              <a:gd name="connsiteX1" fmla="*/ 54428 w 1269274"/>
              <a:gd name="connsiteY1" fmla="*/ 52252 h 1071154"/>
              <a:gd name="connsiteX2" fmla="*/ 132806 w 1269274"/>
              <a:gd name="connsiteY2" fmla="*/ 0 h 1071154"/>
              <a:gd name="connsiteX3" fmla="*/ 250371 w 1269274"/>
              <a:gd name="connsiteY3" fmla="*/ 13063 h 1071154"/>
              <a:gd name="connsiteX4" fmla="*/ 289560 w 1269274"/>
              <a:gd name="connsiteY4" fmla="*/ 39189 h 1071154"/>
              <a:gd name="connsiteX5" fmla="*/ 367937 w 1269274"/>
              <a:gd name="connsiteY5" fmla="*/ 104503 h 1071154"/>
              <a:gd name="connsiteX6" fmla="*/ 537754 w 1269274"/>
              <a:gd name="connsiteY6" fmla="*/ 143692 h 1071154"/>
              <a:gd name="connsiteX7" fmla="*/ 550817 w 1269274"/>
              <a:gd name="connsiteY7" fmla="*/ 182880 h 1071154"/>
              <a:gd name="connsiteX8" fmla="*/ 668383 w 1269274"/>
              <a:gd name="connsiteY8" fmla="*/ 248194 h 1071154"/>
              <a:gd name="connsiteX9" fmla="*/ 772886 w 1269274"/>
              <a:gd name="connsiteY9" fmla="*/ 261257 h 1071154"/>
              <a:gd name="connsiteX10" fmla="*/ 825137 w 1269274"/>
              <a:gd name="connsiteY10" fmla="*/ 274320 h 1071154"/>
              <a:gd name="connsiteX11" fmla="*/ 916577 w 1269274"/>
              <a:gd name="connsiteY11" fmla="*/ 300446 h 1071154"/>
              <a:gd name="connsiteX12" fmla="*/ 968828 w 1269274"/>
              <a:gd name="connsiteY12" fmla="*/ 418012 h 1071154"/>
              <a:gd name="connsiteX13" fmla="*/ 1060268 w 1269274"/>
              <a:gd name="connsiteY13" fmla="*/ 444137 h 1071154"/>
              <a:gd name="connsiteX14" fmla="*/ 1243148 w 1269274"/>
              <a:gd name="connsiteY14" fmla="*/ 483326 h 1071154"/>
              <a:gd name="connsiteX15" fmla="*/ 1269274 w 1269274"/>
              <a:gd name="connsiteY15" fmla="*/ 522514 h 1071154"/>
              <a:gd name="connsiteX16" fmla="*/ 1256211 w 1269274"/>
              <a:gd name="connsiteY16" fmla="*/ 653143 h 1071154"/>
              <a:gd name="connsiteX17" fmla="*/ 1217023 w 1269274"/>
              <a:gd name="connsiteY17" fmla="*/ 692332 h 1071154"/>
              <a:gd name="connsiteX18" fmla="*/ 1164771 w 1269274"/>
              <a:gd name="connsiteY18" fmla="*/ 770709 h 1071154"/>
              <a:gd name="connsiteX19" fmla="*/ 1151708 w 1269274"/>
              <a:gd name="connsiteY19" fmla="*/ 809897 h 1071154"/>
              <a:gd name="connsiteX20" fmla="*/ 1112520 w 1269274"/>
              <a:gd name="connsiteY20" fmla="*/ 822960 h 1071154"/>
              <a:gd name="connsiteX21" fmla="*/ 1073331 w 1269274"/>
              <a:gd name="connsiteY21" fmla="*/ 849086 h 1071154"/>
              <a:gd name="connsiteX22" fmla="*/ 994954 w 1269274"/>
              <a:gd name="connsiteY22" fmla="*/ 888274 h 1071154"/>
              <a:gd name="connsiteX23" fmla="*/ 955766 w 1269274"/>
              <a:gd name="connsiteY23" fmla="*/ 966652 h 1071154"/>
              <a:gd name="connsiteX24" fmla="*/ 942703 w 1269274"/>
              <a:gd name="connsiteY24" fmla="*/ 1005840 h 1071154"/>
              <a:gd name="connsiteX25" fmla="*/ 864326 w 1269274"/>
              <a:gd name="connsiteY25" fmla="*/ 1031966 h 1071154"/>
              <a:gd name="connsiteX26" fmla="*/ 785948 w 1269274"/>
              <a:gd name="connsiteY26" fmla="*/ 1058092 h 1071154"/>
              <a:gd name="connsiteX27" fmla="*/ 746760 w 1269274"/>
              <a:gd name="connsiteY27" fmla="*/ 1071154 h 1071154"/>
              <a:gd name="connsiteX28" fmla="*/ 681446 w 1269274"/>
              <a:gd name="connsiteY28" fmla="*/ 1058092 h 1071154"/>
              <a:gd name="connsiteX29" fmla="*/ 642257 w 1269274"/>
              <a:gd name="connsiteY29" fmla="*/ 979714 h 1071154"/>
              <a:gd name="connsiteX30" fmla="*/ 616131 w 1269274"/>
              <a:gd name="connsiteY30" fmla="*/ 940526 h 1071154"/>
              <a:gd name="connsiteX31" fmla="*/ 603068 w 1269274"/>
              <a:gd name="connsiteY31" fmla="*/ 901337 h 1071154"/>
              <a:gd name="connsiteX32" fmla="*/ 563880 w 1269274"/>
              <a:gd name="connsiteY32" fmla="*/ 888274 h 1071154"/>
              <a:gd name="connsiteX33" fmla="*/ 524691 w 1269274"/>
              <a:gd name="connsiteY33" fmla="*/ 862149 h 1071154"/>
              <a:gd name="connsiteX34" fmla="*/ 511628 w 1269274"/>
              <a:gd name="connsiteY34" fmla="*/ 809897 h 1071154"/>
              <a:gd name="connsiteX35" fmla="*/ 472440 w 1269274"/>
              <a:gd name="connsiteY35" fmla="*/ 679269 h 1071154"/>
              <a:gd name="connsiteX36" fmla="*/ 433251 w 1269274"/>
              <a:gd name="connsiteY36" fmla="*/ 666206 h 1071154"/>
              <a:gd name="connsiteX37" fmla="*/ 354874 w 1269274"/>
              <a:gd name="connsiteY37" fmla="*/ 600892 h 1071154"/>
              <a:gd name="connsiteX38" fmla="*/ 341811 w 1269274"/>
              <a:gd name="connsiteY38" fmla="*/ 561703 h 1071154"/>
              <a:gd name="connsiteX39" fmla="*/ 302623 w 1269274"/>
              <a:gd name="connsiteY39" fmla="*/ 535577 h 1071154"/>
              <a:gd name="connsiteX40" fmla="*/ 250371 w 1269274"/>
              <a:gd name="connsiteY40" fmla="*/ 509452 h 1071154"/>
              <a:gd name="connsiteX41" fmla="*/ 211183 w 1269274"/>
              <a:gd name="connsiteY41" fmla="*/ 496389 h 1071154"/>
              <a:gd name="connsiteX42" fmla="*/ 171994 w 1269274"/>
              <a:gd name="connsiteY42" fmla="*/ 470263 h 1071154"/>
              <a:gd name="connsiteX43" fmla="*/ 158931 w 1269274"/>
              <a:gd name="connsiteY43" fmla="*/ 365760 h 1071154"/>
              <a:gd name="connsiteX44" fmla="*/ 132806 w 1269274"/>
              <a:gd name="connsiteY44" fmla="*/ 287383 h 1071154"/>
              <a:gd name="connsiteX45" fmla="*/ 93617 w 1269274"/>
              <a:gd name="connsiteY45" fmla="*/ 274320 h 1071154"/>
              <a:gd name="connsiteX46" fmla="*/ 41366 w 1269274"/>
              <a:gd name="connsiteY46" fmla="*/ 195943 h 1071154"/>
              <a:gd name="connsiteX47" fmla="*/ 2177 w 1269274"/>
              <a:gd name="connsiteY47" fmla="*/ 169817 h 107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69274" h="1071154">
                <a:moveTo>
                  <a:pt x="2177" y="169817"/>
                </a:moveTo>
                <a:cubicBezTo>
                  <a:pt x="4354" y="145869"/>
                  <a:pt x="25205" y="77822"/>
                  <a:pt x="54428" y="52252"/>
                </a:cubicBezTo>
                <a:cubicBezTo>
                  <a:pt x="78059" y="31575"/>
                  <a:pt x="132806" y="0"/>
                  <a:pt x="132806" y="0"/>
                </a:cubicBezTo>
                <a:cubicBezTo>
                  <a:pt x="171994" y="4354"/>
                  <a:pt x="212119" y="3500"/>
                  <a:pt x="250371" y="13063"/>
                </a:cubicBezTo>
                <a:cubicBezTo>
                  <a:pt x="265602" y="16871"/>
                  <a:pt x="277499" y="29138"/>
                  <a:pt x="289560" y="39189"/>
                </a:cubicBezTo>
                <a:cubicBezTo>
                  <a:pt x="324718" y="68487"/>
                  <a:pt x="326237" y="85970"/>
                  <a:pt x="367937" y="104503"/>
                </a:cubicBezTo>
                <a:cubicBezTo>
                  <a:pt x="435887" y="134703"/>
                  <a:pt x="463367" y="133065"/>
                  <a:pt x="537754" y="143692"/>
                </a:cubicBezTo>
                <a:cubicBezTo>
                  <a:pt x="542108" y="156755"/>
                  <a:pt x="541081" y="173144"/>
                  <a:pt x="550817" y="182880"/>
                </a:cubicBezTo>
                <a:cubicBezTo>
                  <a:pt x="574929" y="206992"/>
                  <a:pt x="628227" y="240893"/>
                  <a:pt x="668383" y="248194"/>
                </a:cubicBezTo>
                <a:cubicBezTo>
                  <a:pt x="702922" y="254474"/>
                  <a:pt x="738052" y="256903"/>
                  <a:pt x="772886" y="261257"/>
                </a:cubicBezTo>
                <a:cubicBezTo>
                  <a:pt x="790303" y="265611"/>
                  <a:pt x="807875" y="269388"/>
                  <a:pt x="825137" y="274320"/>
                </a:cubicBezTo>
                <a:cubicBezTo>
                  <a:pt x="956317" y="311801"/>
                  <a:pt x="753234" y="259609"/>
                  <a:pt x="916577" y="300446"/>
                </a:cubicBezTo>
                <a:cubicBezTo>
                  <a:pt x="924559" y="324390"/>
                  <a:pt x="940602" y="395431"/>
                  <a:pt x="968828" y="418012"/>
                </a:cubicBezTo>
                <a:cubicBezTo>
                  <a:pt x="977343" y="424824"/>
                  <a:pt x="1056858" y="443285"/>
                  <a:pt x="1060268" y="444137"/>
                </a:cubicBezTo>
                <a:cubicBezTo>
                  <a:pt x="1170882" y="517880"/>
                  <a:pt x="987607" y="404699"/>
                  <a:pt x="1243148" y="483326"/>
                </a:cubicBezTo>
                <a:cubicBezTo>
                  <a:pt x="1258153" y="487943"/>
                  <a:pt x="1260565" y="509451"/>
                  <a:pt x="1269274" y="522514"/>
                </a:cubicBezTo>
                <a:cubicBezTo>
                  <a:pt x="1264920" y="566057"/>
                  <a:pt x="1269080" y="611318"/>
                  <a:pt x="1256211" y="653143"/>
                </a:cubicBezTo>
                <a:cubicBezTo>
                  <a:pt x="1250778" y="670800"/>
                  <a:pt x="1228365" y="677750"/>
                  <a:pt x="1217023" y="692332"/>
                </a:cubicBezTo>
                <a:cubicBezTo>
                  <a:pt x="1197746" y="717117"/>
                  <a:pt x="1174701" y="740921"/>
                  <a:pt x="1164771" y="770709"/>
                </a:cubicBezTo>
                <a:cubicBezTo>
                  <a:pt x="1160417" y="783772"/>
                  <a:pt x="1161444" y="800161"/>
                  <a:pt x="1151708" y="809897"/>
                </a:cubicBezTo>
                <a:cubicBezTo>
                  <a:pt x="1141972" y="819633"/>
                  <a:pt x="1124836" y="816802"/>
                  <a:pt x="1112520" y="822960"/>
                </a:cubicBezTo>
                <a:cubicBezTo>
                  <a:pt x="1098478" y="829981"/>
                  <a:pt x="1087373" y="842065"/>
                  <a:pt x="1073331" y="849086"/>
                </a:cubicBezTo>
                <a:cubicBezTo>
                  <a:pt x="965158" y="903173"/>
                  <a:pt x="1107274" y="813397"/>
                  <a:pt x="994954" y="888274"/>
                </a:cubicBezTo>
                <a:cubicBezTo>
                  <a:pt x="962121" y="986774"/>
                  <a:pt x="1006410" y="865364"/>
                  <a:pt x="955766" y="966652"/>
                </a:cubicBezTo>
                <a:cubicBezTo>
                  <a:pt x="949608" y="978968"/>
                  <a:pt x="953908" y="997837"/>
                  <a:pt x="942703" y="1005840"/>
                </a:cubicBezTo>
                <a:cubicBezTo>
                  <a:pt x="920294" y="1021847"/>
                  <a:pt x="890452" y="1023257"/>
                  <a:pt x="864326" y="1031966"/>
                </a:cubicBezTo>
                <a:lnTo>
                  <a:pt x="785948" y="1058092"/>
                </a:lnTo>
                <a:lnTo>
                  <a:pt x="746760" y="1071154"/>
                </a:lnTo>
                <a:cubicBezTo>
                  <a:pt x="724989" y="1066800"/>
                  <a:pt x="700723" y="1069107"/>
                  <a:pt x="681446" y="1058092"/>
                </a:cubicBezTo>
                <a:cubicBezTo>
                  <a:pt x="655240" y="1043117"/>
                  <a:pt x="653656" y="1002511"/>
                  <a:pt x="642257" y="979714"/>
                </a:cubicBezTo>
                <a:cubicBezTo>
                  <a:pt x="635236" y="965672"/>
                  <a:pt x="624840" y="953589"/>
                  <a:pt x="616131" y="940526"/>
                </a:cubicBezTo>
                <a:cubicBezTo>
                  <a:pt x="611777" y="927463"/>
                  <a:pt x="612804" y="911074"/>
                  <a:pt x="603068" y="901337"/>
                </a:cubicBezTo>
                <a:cubicBezTo>
                  <a:pt x="593332" y="891601"/>
                  <a:pt x="576196" y="894432"/>
                  <a:pt x="563880" y="888274"/>
                </a:cubicBezTo>
                <a:cubicBezTo>
                  <a:pt x="549838" y="881253"/>
                  <a:pt x="537754" y="870857"/>
                  <a:pt x="524691" y="862149"/>
                </a:cubicBezTo>
                <a:cubicBezTo>
                  <a:pt x="520337" y="844732"/>
                  <a:pt x="514840" y="827561"/>
                  <a:pt x="511628" y="809897"/>
                </a:cubicBezTo>
                <a:cubicBezTo>
                  <a:pt x="504087" y="768419"/>
                  <a:pt x="511698" y="710675"/>
                  <a:pt x="472440" y="679269"/>
                </a:cubicBezTo>
                <a:cubicBezTo>
                  <a:pt x="461688" y="670667"/>
                  <a:pt x="446314" y="670560"/>
                  <a:pt x="433251" y="666206"/>
                </a:cubicBezTo>
                <a:cubicBezTo>
                  <a:pt x="404337" y="646929"/>
                  <a:pt x="374988" y="631063"/>
                  <a:pt x="354874" y="600892"/>
                </a:cubicBezTo>
                <a:cubicBezTo>
                  <a:pt x="347236" y="589435"/>
                  <a:pt x="350413" y="572455"/>
                  <a:pt x="341811" y="561703"/>
                </a:cubicBezTo>
                <a:cubicBezTo>
                  <a:pt x="332004" y="549444"/>
                  <a:pt x="316254" y="543366"/>
                  <a:pt x="302623" y="535577"/>
                </a:cubicBezTo>
                <a:cubicBezTo>
                  <a:pt x="285716" y="525916"/>
                  <a:pt x="268270" y="517123"/>
                  <a:pt x="250371" y="509452"/>
                </a:cubicBezTo>
                <a:cubicBezTo>
                  <a:pt x="237715" y="504028"/>
                  <a:pt x="223499" y="502547"/>
                  <a:pt x="211183" y="496389"/>
                </a:cubicBezTo>
                <a:cubicBezTo>
                  <a:pt x="197141" y="489368"/>
                  <a:pt x="185057" y="478972"/>
                  <a:pt x="171994" y="470263"/>
                </a:cubicBezTo>
                <a:cubicBezTo>
                  <a:pt x="167640" y="435429"/>
                  <a:pt x="166287" y="400086"/>
                  <a:pt x="158931" y="365760"/>
                </a:cubicBezTo>
                <a:cubicBezTo>
                  <a:pt x="153161" y="338832"/>
                  <a:pt x="158932" y="296092"/>
                  <a:pt x="132806" y="287383"/>
                </a:cubicBezTo>
                <a:lnTo>
                  <a:pt x="93617" y="274320"/>
                </a:lnTo>
                <a:lnTo>
                  <a:pt x="41366" y="195943"/>
                </a:lnTo>
                <a:cubicBezTo>
                  <a:pt x="12825" y="153131"/>
                  <a:pt x="0" y="193765"/>
                  <a:pt x="2177" y="169817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62 Forma libre">
            <a:hlinkClick r:id="rId52" action="ppaction://hlinksldjump"/>
          </p:cNvPr>
          <p:cNvSpPr/>
          <p:nvPr/>
        </p:nvSpPr>
        <p:spPr>
          <a:xfrm>
            <a:off x="5718894" y="4794069"/>
            <a:ext cx="1060729" cy="949251"/>
          </a:xfrm>
          <a:custGeom>
            <a:avLst/>
            <a:gdLst>
              <a:gd name="connsiteX0" fmla="*/ 54889 w 1060729"/>
              <a:gd name="connsiteY0" fmla="*/ 39188 h 949251"/>
              <a:gd name="connsiteX1" fmla="*/ 355335 w 1060729"/>
              <a:gd name="connsiteY1" fmla="*/ 13062 h 949251"/>
              <a:gd name="connsiteX2" fmla="*/ 394523 w 1060729"/>
              <a:gd name="connsiteY2" fmla="*/ 0 h 949251"/>
              <a:gd name="connsiteX3" fmla="*/ 433712 w 1060729"/>
              <a:gd name="connsiteY3" fmla="*/ 13062 h 949251"/>
              <a:gd name="connsiteX4" fmla="*/ 499026 w 1060729"/>
              <a:gd name="connsiteY4" fmla="*/ 130628 h 949251"/>
              <a:gd name="connsiteX5" fmla="*/ 551277 w 1060729"/>
              <a:gd name="connsiteY5" fmla="*/ 209005 h 949251"/>
              <a:gd name="connsiteX6" fmla="*/ 577403 w 1060729"/>
              <a:gd name="connsiteY6" fmla="*/ 248194 h 949251"/>
              <a:gd name="connsiteX7" fmla="*/ 616592 w 1060729"/>
              <a:gd name="connsiteY7" fmla="*/ 274320 h 949251"/>
              <a:gd name="connsiteX8" fmla="*/ 708032 w 1060729"/>
              <a:gd name="connsiteY8" fmla="*/ 378822 h 949251"/>
              <a:gd name="connsiteX9" fmla="*/ 747220 w 1060729"/>
              <a:gd name="connsiteY9" fmla="*/ 457200 h 949251"/>
              <a:gd name="connsiteX10" fmla="*/ 786409 w 1060729"/>
              <a:gd name="connsiteY10" fmla="*/ 470262 h 949251"/>
              <a:gd name="connsiteX11" fmla="*/ 799472 w 1060729"/>
              <a:gd name="connsiteY11" fmla="*/ 509451 h 949251"/>
              <a:gd name="connsiteX12" fmla="*/ 851723 w 1060729"/>
              <a:gd name="connsiteY12" fmla="*/ 587828 h 949251"/>
              <a:gd name="connsiteX13" fmla="*/ 917037 w 1060729"/>
              <a:gd name="connsiteY13" fmla="*/ 705394 h 949251"/>
              <a:gd name="connsiteX14" fmla="*/ 956226 w 1060729"/>
              <a:gd name="connsiteY14" fmla="*/ 731520 h 949251"/>
              <a:gd name="connsiteX15" fmla="*/ 969289 w 1060729"/>
              <a:gd name="connsiteY15" fmla="*/ 770708 h 949251"/>
              <a:gd name="connsiteX16" fmla="*/ 982352 w 1060729"/>
              <a:gd name="connsiteY16" fmla="*/ 822960 h 949251"/>
              <a:gd name="connsiteX17" fmla="*/ 1060729 w 1060729"/>
              <a:gd name="connsiteY17" fmla="*/ 875211 h 949251"/>
              <a:gd name="connsiteX18" fmla="*/ 1021540 w 1060729"/>
              <a:gd name="connsiteY18" fmla="*/ 901337 h 949251"/>
              <a:gd name="connsiteX19" fmla="*/ 668843 w 1060729"/>
              <a:gd name="connsiteY19" fmla="*/ 901337 h 949251"/>
              <a:gd name="connsiteX20" fmla="*/ 590466 w 1060729"/>
              <a:gd name="connsiteY20" fmla="*/ 875211 h 949251"/>
              <a:gd name="connsiteX21" fmla="*/ 551277 w 1060729"/>
              <a:gd name="connsiteY21" fmla="*/ 862148 h 949251"/>
              <a:gd name="connsiteX22" fmla="*/ 237769 w 1060729"/>
              <a:gd name="connsiteY22" fmla="*/ 875211 h 949251"/>
              <a:gd name="connsiteX23" fmla="*/ 146329 w 1060729"/>
              <a:gd name="connsiteY23" fmla="*/ 888274 h 949251"/>
              <a:gd name="connsiteX24" fmla="*/ 107140 w 1060729"/>
              <a:gd name="connsiteY24" fmla="*/ 914400 h 949251"/>
              <a:gd name="connsiteX25" fmla="*/ 15700 w 1060729"/>
              <a:gd name="connsiteY25" fmla="*/ 901337 h 949251"/>
              <a:gd name="connsiteX26" fmla="*/ 28763 w 1060729"/>
              <a:gd name="connsiteY26" fmla="*/ 836022 h 949251"/>
              <a:gd name="connsiteX27" fmla="*/ 54889 w 1060729"/>
              <a:gd name="connsiteY27" fmla="*/ 757645 h 949251"/>
              <a:gd name="connsiteX28" fmla="*/ 81015 w 1060729"/>
              <a:gd name="connsiteY28" fmla="*/ 640080 h 949251"/>
              <a:gd name="connsiteX29" fmla="*/ 67952 w 1060729"/>
              <a:gd name="connsiteY29" fmla="*/ 195942 h 949251"/>
              <a:gd name="connsiteX30" fmla="*/ 54889 w 1060729"/>
              <a:gd name="connsiteY30" fmla="*/ 156754 h 949251"/>
              <a:gd name="connsiteX31" fmla="*/ 41826 w 1060729"/>
              <a:gd name="connsiteY31" fmla="*/ 78377 h 949251"/>
              <a:gd name="connsiteX32" fmla="*/ 54889 w 1060729"/>
              <a:gd name="connsiteY32" fmla="*/ 39188 h 949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060729" h="949251">
                <a:moveTo>
                  <a:pt x="54889" y="39188"/>
                </a:moveTo>
                <a:cubicBezTo>
                  <a:pt x="107140" y="28302"/>
                  <a:pt x="249631" y="39487"/>
                  <a:pt x="355335" y="13062"/>
                </a:cubicBezTo>
                <a:cubicBezTo>
                  <a:pt x="368693" y="9723"/>
                  <a:pt x="381460" y="4354"/>
                  <a:pt x="394523" y="0"/>
                </a:cubicBezTo>
                <a:cubicBezTo>
                  <a:pt x="407586" y="4354"/>
                  <a:pt x="423975" y="3325"/>
                  <a:pt x="433712" y="13062"/>
                </a:cubicBezTo>
                <a:cubicBezTo>
                  <a:pt x="534812" y="114162"/>
                  <a:pt x="457962" y="56712"/>
                  <a:pt x="499026" y="130628"/>
                </a:cubicBezTo>
                <a:cubicBezTo>
                  <a:pt x="514275" y="158076"/>
                  <a:pt x="533860" y="182879"/>
                  <a:pt x="551277" y="209005"/>
                </a:cubicBezTo>
                <a:cubicBezTo>
                  <a:pt x="559986" y="222068"/>
                  <a:pt x="564340" y="239485"/>
                  <a:pt x="577403" y="248194"/>
                </a:cubicBezTo>
                <a:lnTo>
                  <a:pt x="616592" y="274320"/>
                </a:lnTo>
                <a:cubicBezTo>
                  <a:pt x="677552" y="365760"/>
                  <a:pt x="642717" y="335280"/>
                  <a:pt x="708032" y="378822"/>
                </a:cubicBezTo>
                <a:cubicBezTo>
                  <a:pt x="716637" y="404636"/>
                  <a:pt x="724201" y="438785"/>
                  <a:pt x="747220" y="457200"/>
                </a:cubicBezTo>
                <a:cubicBezTo>
                  <a:pt x="757972" y="465802"/>
                  <a:pt x="773346" y="465908"/>
                  <a:pt x="786409" y="470262"/>
                </a:cubicBezTo>
                <a:cubicBezTo>
                  <a:pt x="790763" y="483325"/>
                  <a:pt x="792785" y="497414"/>
                  <a:pt x="799472" y="509451"/>
                </a:cubicBezTo>
                <a:cubicBezTo>
                  <a:pt x="814721" y="536899"/>
                  <a:pt x="851723" y="587828"/>
                  <a:pt x="851723" y="587828"/>
                </a:cubicBezTo>
                <a:cubicBezTo>
                  <a:pt x="876964" y="663549"/>
                  <a:pt x="862889" y="660270"/>
                  <a:pt x="917037" y="705394"/>
                </a:cubicBezTo>
                <a:cubicBezTo>
                  <a:pt x="929098" y="715445"/>
                  <a:pt x="943163" y="722811"/>
                  <a:pt x="956226" y="731520"/>
                </a:cubicBezTo>
                <a:cubicBezTo>
                  <a:pt x="960580" y="744583"/>
                  <a:pt x="965506" y="757469"/>
                  <a:pt x="969289" y="770708"/>
                </a:cubicBezTo>
                <a:cubicBezTo>
                  <a:pt x="974221" y="787971"/>
                  <a:pt x="970530" y="809449"/>
                  <a:pt x="982352" y="822960"/>
                </a:cubicBezTo>
                <a:cubicBezTo>
                  <a:pt x="1003028" y="846590"/>
                  <a:pt x="1060729" y="875211"/>
                  <a:pt x="1060729" y="875211"/>
                </a:cubicBezTo>
                <a:cubicBezTo>
                  <a:pt x="1047666" y="883920"/>
                  <a:pt x="1035582" y="894316"/>
                  <a:pt x="1021540" y="901337"/>
                </a:cubicBezTo>
                <a:cubicBezTo>
                  <a:pt x="925714" y="949251"/>
                  <a:pt x="672605" y="901494"/>
                  <a:pt x="668843" y="901337"/>
                </a:cubicBezTo>
                <a:lnTo>
                  <a:pt x="590466" y="875211"/>
                </a:lnTo>
                <a:lnTo>
                  <a:pt x="551277" y="862148"/>
                </a:lnTo>
                <a:cubicBezTo>
                  <a:pt x="446774" y="866502"/>
                  <a:pt x="342145" y="868477"/>
                  <a:pt x="237769" y="875211"/>
                </a:cubicBezTo>
                <a:cubicBezTo>
                  <a:pt x="207043" y="877193"/>
                  <a:pt x="175820" y="879427"/>
                  <a:pt x="146329" y="888274"/>
                </a:cubicBezTo>
                <a:cubicBezTo>
                  <a:pt x="131291" y="892785"/>
                  <a:pt x="120203" y="905691"/>
                  <a:pt x="107140" y="914400"/>
                </a:cubicBezTo>
                <a:cubicBezTo>
                  <a:pt x="76660" y="910046"/>
                  <a:pt x="37471" y="923109"/>
                  <a:pt x="15700" y="901337"/>
                </a:cubicBezTo>
                <a:cubicBezTo>
                  <a:pt x="0" y="885637"/>
                  <a:pt x="22921" y="857442"/>
                  <a:pt x="28763" y="836022"/>
                </a:cubicBezTo>
                <a:cubicBezTo>
                  <a:pt x="36009" y="809453"/>
                  <a:pt x="50362" y="784809"/>
                  <a:pt x="54889" y="757645"/>
                </a:cubicBezTo>
                <a:cubicBezTo>
                  <a:pt x="70216" y="665686"/>
                  <a:pt x="59576" y="704395"/>
                  <a:pt x="81015" y="640080"/>
                </a:cubicBezTo>
                <a:cubicBezTo>
                  <a:pt x="76661" y="492034"/>
                  <a:pt x="75946" y="343836"/>
                  <a:pt x="67952" y="195942"/>
                </a:cubicBezTo>
                <a:cubicBezTo>
                  <a:pt x="67209" y="182193"/>
                  <a:pt x="57876" y="170195"/>
                  <a:pt x="54889" y="156754"/>
                </a:cubicBezTo>
                <a:cubicBezTo>
                  <a:pt x="49143" y="130899"/>
                  <a:pt x="46180" y="104503"/>
                  <a:pt x="41826" y="78377"/>
                </a:cubicBezTo>
                <a:cubicBezTo>
                  <a:pt x="57643" y="30926"/>
                  <a:pt x="2638" y="50074"/>
                  <a:pt x="54889" y="39188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64 Forma libre">
            <a:hlinkClick r:id="rId53" action="ppaction://hlinksldjump"/>
          </p:cNvPr>
          <p:cNvSpPr/>
          <p:nvPr/>
        </p:nvSpPr>
        <p:spPr>
          <a:xfrm>
            <a:off x="2436223" y="1158240"/>
            <a:ext cx="1221377" cy="931817"/>
          </a:xfrm>
          <a:custGeom>
            <a:avLst/>
            <a:gdLst>
              <a:gd name="connsiteX0" fmla="*/ 150223 w 1221377"/>
              <a:gd name="connsiteY0" fmla="*/ 4354 h 931817"/>
              <a:gd name="connsiteX1" fmla="*/ 1116874 w 1221377"/>
              <a:gd name="connsiteY1" fmla="*/ 30480 h 931817"/>
              <a:gd name="connsiteX2" fmla="*/ 1156063 w 1221377"/>
              <a:gd name="connsiteY2" fmla="*/ 43543 h 931817"/>
              <a:gd name="connsiteX3" fmla="*/ 1182188 w 1221377"/>
              <a:gd name="connsiteY3" fmla="*/ 82731 h 931817"/>
              <a:gd name="connsiteX4" fmla="*/ 1195251 w 1221377"/>
              <a:gd name="connsiteY4" fmla="*/ 148046 h 931817"/>
              <a:gd name="connsiteX5" fmla="*/ 1208314 w 1221377"/>
              <a:gd name="connsiteY5" fmla="*/ 187234 h 931817"/>
              <a:gd name="connsiteX6" fmla="*/ 1221377 w 1221377"/>
              <a:gd name="connsiteY6" fmla="*/ 239486 h 931817"/>
              <a:gd name="connsiteX7" fmla="*/ 1208314 w 1221377"/>
              <a:gd name="connsiteY7" fmla="*/ 827314 h 931817"/>
              <a:gd name="connsiteX8" fmla="*/ 1195251 w 1221377"/>
              <a:gd name="connsiteY8" fmla="*/ 866503 h 931817"/>
              <a:gd name="connsiteX9" fmla="*/ 1182188 w 1221377"/>
              <a:gd name="connsiteY9" fmla="*/ 931817 h 931817"/>
              <a:gd name="connsiteX10" fmla="*/ 960120 w 1221377"/>
              <a:gd name="connsiteY10" fmla="*/ 892629 h 931817"/>
              <a:gd name="connsiteX11" fmla="*/ 829491 w 1221377"/>
              <a:gd name="connsiteY11" fmla="*/ 866503 h 931817"/>
              <a:gd name="connsiteX12" fmla="*/ 790303 w 1221377"/>
              <a:gd name="connsiteY12" fmla="*/ 853440 h 931817"/>
              <a:gd name="connsiteX13" fmla="*/ 751114 w 1221377"/>
              <a:gd name="connsiteY13" fmla="*/ 827314 h 931817"/>
              <a:gd name="connsiteX14" fmla="*/ 724988 w 1221377"/>
              <a:gd name="connsiteY14" fmla="*/ 748937 h 931817"/>
              <a:gd name="connsiteX15" fmla="*/ 711926 w 1221377"/>
              <a:gd name="connsiteY15" fmla="*/ 709749 h 931817"/>
              <a:gd name="connsiteX16" fmla="*/ 685800 w 1221377"/>
              <a:gd name="connsiteY16" fmla="*/ 670560 h 931817"/>
              <a:gd name="connsiteX17" fmla="*/ 672737 w 1221377"/>
              <a:gd name="connsiteY17" fmla="*/ 631371 h 931817"/>
              <a:gd name="connsiteX18" fmla="*/ 594360 w 1221377"/>
              <a:gd name="connsiteY18" fmla="*/ 579120 h 931817"/>
              <a:gd name="connsiteX19" fmla="*/ 542108 w 1221377"/>
              <a:gd name="connsiteY19" fmla="*/ 461554 h 931817"/>
              <a:gd name="connsiteX20" fmla="*/ 515983 w 1221377"/>
              <a:gd name="connsiteY20" fmla="*/ 357051 h 931817"/>
              <a:gd name="connsiteX21" fmla="*/ 476794 w 1221377"/>
              <a:gd name="connsiteY21" fmla="*/ 330926 h 931817"/>
              <a:gd name="connsiteX22" fmla="*/ 385354 w 1221377"/>
              <a:gd name="connsiteY22" fmla="*/ 304800 h 931817"/>
              <a:gd name="connsiteX23" fmla="*/ 359228 w 1221377"/>
              <a:gd name="connsiteY23" fmla="*/ 226423 h 931817"/>
              <a:gd name="connsiteX24" fmla="*/ 306977 w 1221377"/>
              <a:gd name="connsiteY24" fmla="*/ 161109 h 931817"/>
              <a:gd name="connsiteX25" fmla="*/ 267788 w 1221377"/>
              <a:gd name="connsiteY25" fmla="*/ 148046 h 931817"/>
              <a:gd name="connsiteX26" fmla="*/ 228600 w 1221377"/>
              <a:gd name="connsiteY26" fmla="*/ 121920 h 931817"/>
              <a:gd name="connsiteX27" fmla="*/ 215537 w 1221377"/>
              <a:gd name="connsiteY27" fmla="*/ 56606 h 931817"/>
              <a:gd name="connsiteX28" fmla="*/ 150223 w 1221377"/>
              <a:gd name="connsiteY28" fmla="*/ 4354 h 931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221377" h="931817">
                <a:moveTo>
                  <a:pt x="150223" y="4354"/>
                </a:moveTo>
                <a:cubicBezTo>
                  <a:pt x="300446" y="0"/>
                  <a:pt x="909588" y="15674"/>
                  <a:pt x="1116874" y="30480"/>
                </a:cubicBezTo>
                <a:cubicBezTo>
                  <a:pt x="1130609" y="31461"/>
                  <a:pt x="1143000" y="39189"/>
                  <a:pt x="1156063" y="43543"/>
                </a:cubicBezTo>
                <a:cubicBezTo>
                  <a:pt x="1164771" y="56606"/>
                  <a:pt x="1176676" y="68031"/>
                  <a:pt x="1182188" y="82731"/>
                </a:cubicBezTo>
                <a:cubicBezTo>
                  <a:pt x="1189984" y="103520"/>
                  <a:pt x="1189866" y="126506"/>
                  <a:pt x="1195251" y="148046"/>
                </a:cubicBezTo>
                <a:cubicBezTo>
                  <a:pt x="1198591" y="161404"/>
                  <a:pt x="1204531" y="173995"/>
                  <a:pt x="1208314" y="187234"/>
                </a:cubicBezTo>
                <a:cubicBezTo>
                  <a:pt x="1213246" y="204497"/>
                  <a:pt x="1217023" y="222069"/>
                  <a:pt x="1221377" y="239486"/>
                </a:cubicBezTo>
                <a:cubicBezTo>
                  <a:pt x="1217023" y="435429"/>
                  <a:pt x="1216473" y="631493"/>
                  <a:pt x="1208314" y="827314"/>
                </a:cubicBezTo>
                <a:cubicBezTo>
                  <a:pt x="1207741" y="841072"/>
                  <a:pt x="1198591" y="853145"/>
                  <a:pt x="1195251" y="866503"/>
                </a:cubicBezTo>
                <a:cubicBezTo>
                  <a:pt x="1189866" y="888043"/>
                  <a:pt x="1186542" y="910046"/>
                  <a:pt x="1182188" y="931817"/>
                </a:cubicBezTo>
                <a:cubicBezTo>
                  <a:pt x="1087105" y="868427"/>
                  <a:pt x="1178296" y="919901"/>
                  <a:pt x="960120" y="892629"/>
                </a:cubicBezTo>
                <a:cubicBezTo>
                  <a:pt x="916058" y="887121"/>
                  <a:pt x="871617" y="880546"/>
                  <a:pt x="829491" y="866503"/>
                </a:cubicBezTo>
                <a:cubicBezTo>
                  <a:pt x="816428" y="862149"/>
                  <a:pt x="802619" y="859598"/>
                  <a:pt x="790303" y="853440"/>
                </a:cubicBezTo>
                <a:cubicBezTo>
                  <a:pt x="776261" y="846419"/>
                  <a:pt x="764177" y="836023"/>
                  <a:pt x="751114" y="827314"/>
                </a:cubicBezTo>
                <a:lnTo>
                  <a:pt x="724988" y="748937"/>
                </a:lnTo>
                <a:cubicBezTo>
                  <a:pt x="720634" y="735874"/>
                  <a:pt x="719564" y="721206"/>
                  <a:pt x="711926" y="709749"/>
                </a:cubicBezTo>
                <a:cubicBezTo>
                  <a:pt x="703217" y="696686"/>
                  <a:pt x="692821" y="684602"/>
                  <a:pt x="685800" y="670560"/>
                </a:cubicBezTo>
                <a:cubicBezTo>
                  <a:pt x="679642" y="658244"/>
                  <a:pt x="682474" y="641108"/>
                  <a:pt x="672737" y="631371"/>
                </a:cubicBezTo>
                <a:cubicBezTo>
                  <a:pt x="650534" y="609168"/>
                  <a:pt x="594360" y="579120"/>
                  <a:pt x="594360" y="579120"/>
                </a:cubicBezTo>
                <a:cubicBezTo>
                  <a:pt x="563087" y="532211"/>
                  <a:pt x="555431" y="528174"/>
                  <a:pt x="542108" y="461554"/>
                </a:cubicBezTo>
                <a:cubicBezTo>
                  <a:pt x="541457" y="458299"/>
                  <a:pt x="526695" y="370441"/>
                  <a:pt x="515983" y="357051"/>
                </a:cubicBezTo>
                <a:cubicBezTo>
                  <a:pt x="506175" y="344792"/>
                  <a:pt x="490836" y="337947"/>
                  <a:pt x="476794" y="330926"/>
                </a:cubicBezTo>
                <a:cubicBezTo>
                  <a:pt x="458052" y="321555"/>
                  <a:pt x="402098" y="308986"/>
                  <a:pt x="385354" y="304800"/>
                </a:cubicBezTo>
                <a:lnTo>
                  <a:pt x="359228" y="226423"/>
                </a:lnTo>
                <a:cubicBezTo>
                  <a:pt x="344161" y="181222"/>
                  <a:pt x="354248" y="184744"/>
                  <a:pt x="306977" y="161109"/>
                </a:cubicBezTo>
                <a:cubicBezTo>
                  <a:pt x="294661" y="154951"/>
                  <a:pt x="280851" y="152400"/>
                  <a:pt x="267788" y="148046"/>
                </a:cubicBezTo>
                <a:cubicBezTo>
                  <a:pt x="254725" y="139337"/>
                  <a:pt x="236389" y="135551"/>
                  <a:pt x="228600" y="121920"/>
                </a:cubicBezTo>
                <a:cubicBezTo>
                  <a:pt x="217585" y="102643"/>
                  <a:pt x="223333" y="77395"/>
                  <a:pt x="215537" y="56606"/>
                </a:cubicBezTo>
                <a:cubicBezTo>
                  <a:pt x="206674" y="32972"/>
                  <a:pt x="0" y="8708"/>
                  <a:pt x="150223" y="4354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Forma libre">
            <a:hlinkClick r:id="rId54" action="ppaction://hlinksldjump"/>
          </p:cNvPr>
          <p:cNvSpPr/>
          <p:nvPr/>
        </p:nvSpPr>
        <p:spPr>
          <a:xfrm>
            <a:off x="1554480" y="1756954"/>
            <a:ext cx="1238854" cy="922397"/>
          </a:xfrm>
          <a:custGeom>
            <a:avLst/>
            <a:gdLst>
              <a:gd name="connsiteX0" fmla="*/ 26126 w 1238854"/>
              <a:gd name="connsiteY0" fmla="*/ 32657 h 922397"/>
              <a:gd name="connsiteX1" fmla="*/ 39189 w 1238854"/>
              <a:gd name="connsiteY1" fmla="*/ 280852 h 922397"/>
              <a:gd name="connsiteX2" fmla="*/ 52251 w 1238854"/>
              <a:gd name="connsiteY2" fmla="*/ 385355 h 922397"/>
              <a:gd name="connsiteX3" fmla="*/ 78377 w 1238854"/>
              <a:gd name="connsiteY3" fmla="*/ 424543 h 922397"/>
              <a:gd name="connsiteX4" fmla="*/ 52251 w 1238854"/>
              <a:gd name="connsiteY4" fmla="*/ 633549 h 922397"/>
              <a:gd name="connsiteX5" fmla="*/ 13063 w 1238854"/>
              <a:gd name="connsiteY5" fmla="*/ 751115 h 922397"/>
              <a:gd name="connsiteX6" fmla="*/ 0 w 1238854"/>
              <a:gd name="connsiteY6" fmla="*/ 790303 h 922397"/>
              <a:gd name="connsiteX7" fmla="*/ 78377 w 1238854"/>
              <a:gd name="connsiteY7" fmla="*/ 816429 h 922397"/>
              <a:gd name="connsiteX8" fmla="*/ 287383 w 1238854"/>
              <a:gd name="connsiteY8" fmla="*/ 842555 h 922397"/>
              <a:gd name="connsiteX9" fmla="*/ 875211 w 1238854"/>
              <a:gd name="connsiteY9" fmla="*/ 855617 h 922397"/>
              <a:gd name="connsiteX10" fmla="*/ 979714 w 1238854"/>
              <a:gd name="connsiteY10" fmla="*/ 829492 h 922397"/>
              <a:gd name="connsiteX11" fmla="*/ 1018903 w 1238854"/>
              <a:gd name="connsiteY11" fmla="*/ 816429 h 922397"/>
              <a:gd name="connsiteX12" fmla="*/ 1227909 w 1238854"/>
              <a:gd name="connsiteY12" fmla="*/ 803366 h 922397"/>
              <a:gd name="connsiteX13" fmla="*/ 1214846 w 1238854"/>
              <a:gd name="connsiteY13" fmla="*/ 633549 h 922397"/>
              <a:gd name="connsiteX14" fmla="*/ 1136469 w 1238854"/>
              <a:gd name="connsiteY14" fmla="*/ 607423 h 922397"/>
              <a:gd name="connsiteX15" fmla="*/ 1097280 w 1238854"/>
              <a:gd name="connsiteY15" fmla="*/ 594360 h 922397"/>
              <a:gd name="connsiteX16" fmla="*/ 1071154 w 1238854"/>
              <a:gd name="connsiteY16" fmla="*/ 555172 h 922397"/>
              <a:gd name="connsiteX17" fmla="*/ 953589 w 1238854"/>
              <a:gd name="connsiteY17" fmla="*/ 489857 h 922397"/>
              <a:gd name="connsiteX18" fmla="*/ 849086 w 1238854"/>
              <a:gd name="connsiteY18" fmla="*/ 476795 h 922397"/>
              <a:gd name="connsiteX19" fmla="*/ 731520 w 1238854"/>
              <a:gd name="connsiteY19" fmla="*/ 424543 h 922397"/>
              <a:gd name="connsiteX20" fmla="*/ 692331 w 1238854"/>
              <a:gd name="connsiteY20" fmla="*/ 411480 h 922397"/>
              <a:gd name="connsiteX21" fmla="*/ 627017 w 1238854"/>
              <a:gd name="connsiteY21" fmla="*/ 346166 h 922397"/>
              <a:gd name="connsiteX22" fmla="*/ 548640 w 1238854"/>
              <a:gd name="connsiteY22" fmla="*/ 320040 h 922397"/>
              <a:gd name="connsiteX23" fmla="*/ 470263 w 1238854"/>
              <a:gd name="connsiteY23" fmla="*/ 267789 h 922397"/>
              <a:gd name="connsiteX24" fmla="*/ 431074 w 1238854"/>
              <a:gd name="connsiteY24" fmla="*/ 241663 h 922397"/>
              <a:gd name="connsiteX25" fmla="*/ 352697 w 1238854"/>
              <a:gd name="connsiteY25" fmla="*/ 215537 h 922397"/>
              <a:gd name="connsiteX26" fmla="*/ 313509 w 1238854"/>
              <a:gd name="connsiteY26" fmla="*/ 202475 h 922397"/>
              <a:gd name="connsiteX27" fmla="*/ 274320 w 1238854"/>
              <a:gd name="connsiteY27" fmla="*/ 176349 h 922397"/>
              <a:gd name="connsiteX28" fmla="*/ 130629 w 1238854"/>
              <a:gd name="connsiteY28" fmla="*/ 84909 h 922397"/>
              <a:gd name="connsiteX29" fmla="*/ 26126 w 1238854"/>
              <a:gd name="connsiteY29" fmla="*/ 32657 h 922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238854" h="922397">
                <a:moveTo>
                  <a:pt x="26126" y="32657"/>
                </a:moveTo>
                <a:cubicBezTo>
                  <a:pt x="10886" y="65314"/>
                  <a:pt x="33069" y="198232"/>
                  <a:pt x="39189" y="280852"/>
                </a:cubicBezTo>
                <a:cubicBezTo>
                  <a:pt x="41782" y="315861"/>
                  <a:pt x="43014" y="351487"/>
                  <a:pt x="52251" y="385355"/>
                </a:cubicBezTo>
                <a:cubicBezTo>
                  <a:pt x="56382" y="400501"/>
                  <a:pt x="69668" y="411480"/>
                  <a:pt x="78377" y="424543"/>
                </a:cubicBezTo>
                <a:cubicBezTo>
                  <a:pt x="72163" y="492896"/>
                  <a:pt x="70657" y="566061"/>
                  <a:pt x="52251" y="633549"/>
                </a:cubicBezTo>
                <a:cubicBezTo>
                  <a:pt x="52248" y="633559"/>
                  <a:pt x="19596" y="731516"/>
                  <a:pt x="13063" y="751115"/>
                </a:cubicBezTo>
                <a:lnTo>
                  <a:pt x="0" y="790303"/>
                </a:lnTo>
                <a:cubicBezTo>
                  <a:pt x="26126" y="799012"/>
                  <a:pt x="51213" y="811902"/>
                  <a:pt x="78377" y="816429"/>
                </a:cubicBezTo>
                <a:cubicBezTo>
                  <a:pt x="199919" y="836686"/>
                  <a:pt x="130399" y="826857"/>
                  <a:pt x="287383" y="842555"/>
                </a:cubicBezTo>
                <a:cubicBezTo>
                  <a:pt x="526916" y="922397"/>
                  <a:pt x="338230" y="869386"/>
                  <a:pt x="875211" y="855617"/>
                </a:cubicBezTo>
                <a:cubicBezTo>
                  <a:pt x="964801" y="825756"/>
                  <a:pt x="853593" y="861023"/>
                  <a:pt x="979714" y="829492"/>
                </a:cubicBezTo>
                <a:cubicBezTo>
                  <a:pt x="993072" y="826152"/>
                  <a:pt x="1005209" y="817870"/>
                  <a:pt x="1018903" y="816429"/>
                </a:cubicBezTo>
                <a:cubicBezTo>
                  <a:pt x="1088324" y="809121"/>
                  <a:pt x="1158240" y="807720"/>
                  <a:pt x="1227909" y="803366"/>
                </a:cubicBezTo>
                <a:cubicBezTo>
                  <a:pt x="1223555" y="746760"/>
                  <a:pt x="1238854" y="684996"/>
                  <a:pt x="1214846" y="633549"/>
                </a:cubicBezTo>
                <a:cubicBezTo>
                  <a:pt x="1203200" y="608594"/>
                  <a:pt x="1162595" y="616132"/>
                  <a:pt x="1136469" y="607423"/>
                </a:cubicBezTo>
                <a:lnTo>
                  <a:pt x="1097280" y="594360"/>
                </a:lnTo>
                <a:cubicBezTo>
                  <a:pt x="1088571" y="581297"/>
                  <a:pt x="1082969" y="565510"/>
                  <a:pt x="1071154" y="555172"/>
                </a:cubicBezTo>
                <a:cubicBezTo>
                  <a:pt x="1042702" y="530276"/>
                  <a:pt x="995648" y="497504"/>
                  <a:pt x="953589" y="489857"/>
                </a:cubicBezTo>
                <a:cubicBezTo>
                  <a:pt x="919050" y="483577"/>
                  <a:pt x="883920" y="481149"/>
                  <a:pt x="849086" y="476795"/>
                </a:cubicBezTo>
                <a:cubicBezTo>
                  <a:pt x="786983" y="435393"/>
                  <a:pt x="824791" y="455633"/>
                  <a:pt x="731520" y="424543"/>
                </a:cubicBezTo>
                <a:lnTo>
                  <a:pt x="692331" y="411480"/>
                </a:lnTo>
                <a:cubicBezTo>
                  <a:pt x="668497" y="375729"/>
                  <a:pt x="668269" y="364500"/>
                  <a:pt x="627017" y="346166"/>
                </a:cubicBezTo>
                <a:cubicBezTo>
                  <a:pt x="601852" y="334981"/>
                  <a:pt x="571554" y="335316"/>
                  <a:pt x="548640" y="320040"/>
                </a:cubicBezTo>
                <a:lnTo>
                  <a:pt x="470263" y="267789"/>
                </a:lnTo>
                <a:cubicBezTo>
                  <a:pt x="457200" y="259080"/>
                  <a:pt x="445968" y="246628"/>
                  <a:pt x="431074" y="241663"/>
                </a:cubicBezTo>
                <a:lnTo>
                  <a:pt x="352697" y="215537"/>
                </a:lnTo>
                <a:lnTo>
                  <a:pt x="313509" y="202475"/>
                </a:lnTo>
                <a:cubicBezTo>
                  <a:pt x="300446" y="193766"/>
                  <a:pt x="282641" y="189662"/>
                  <a:pt x="274320" y="176349"/>
                </a:cubicBezTo>
                <a:cubicBezTo>
                  <a:pt x="199435" y="56534"/>
                  <a:pt x="327524" y="106787"/>
                  <a:pt x="130629" y="84909"/>
                </a:cubicBezTo>
                <a:cubicBezTo>
                  <a:pt x="43990" y="56029"/>
                  <a:pt x="41366" y="0"/>
                  <a:pt x="26126" y="32657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3" name="72 Forma libre">
            <a:hlinkClick r:id="rId55" action="ppaction://hlinksldjump"/>
          </p:cNvPr>
          <p:cNvSpPr/>
          <p:nvPr/>
        </p:nvSpPr>
        <p:spPr>
          <a:xfrm>
            <a:off x="1391195" y="3157276"/>
            <a:ext cx="1523181" cy="826895"/>
          </a:xfrm>
          <a:custGeom>
            <a:avLst/>
            <a:gdLst>
              <a:gd name="connsiteX0" fmla="*/ 189411 w 1523181"/>
              <a:gd name="connsiteY0" fmla="*/ 69250 h 826895"/>
              <a:gd name="connsiteX1" fmla="*/ 1325879 w 1523181"/>
              <a:gd name="connsiteY1" fmla="*/ 56187 h 826895"/>
              <a:gd name="connsiteX2" fmla="*/ 1456508 w 1523181"/>
              <a:gd name="connsiteY2" fmla="*/ 56187 h 826895"/>
              <a:gd name="connsiteX3" fmla="*/ 1443445 w 1523181"/>
              <a:gd name="connsiteY3" fmla="*/ 147627 h 826895"/>
              <a:gd name="connsiteX4" fmla="*/ 1430382 w 1523181"/>
              <a:gd name="connsiteY4" fmla="*/ 226004 h 826895"/>
              <a:gd name="connsiteX5" fmla="*/ 1417319 w 1523181"/>
              <a:gd name="connsiteY5" fmla="*/ 356633 h 826895"/>
              <a:gd name="connsiteX6" fmla="*/ 1365068 w 1523181"/>
              <a:gd name="connsiteY6" fmla="*/ 369695 h 826895"/>
              <a:gd name="connsiteX7" fmla="*/ 1234439 w 1523181"/>
              <a:gd name="connsiteY7" fmla="*/ 408884 h 826895"/>
              <a:gd name="connsiteX8" fmla="*/ 1142999 w 1523181"/>
              <a:gd name="connsiteY8" fmla="*/ 448073 h 826895"/>
              <a:gd name="connsiteX9" fmla="*/ 1103811 w 1523181"/>
              <a:gd name="connsiteY9" fmla="*/ 461135 h 826895"/>
              <a:gd name="connsiteX10" fmla="*/ 1064622 w 1523181"/>
              <a:gd name="connsiteY10" fmla="*/ 487261 h 826895"/>
              <a:gd name="connsiteX11" fmla="*/ 1025434 w 1523181"/>
              <a:gd name="connsiteY11" fmla="*/ 526450 h 826895"/>
              <a:gd name="connsiteX12" fmla="*/ 920931 w 1523181"/>
              <a:gd name="connsiteY12" fmla="*/ 539513 h 826895"/>
              <a:gd name="connsiteX13" fmla="*/ 868679 w 1523181"/>
              <a:gd name="connsiteY13" fmla="*/ 552575 h 826895"/>
              <a:gd name="connsiteX14" fmla="*/ 790302 w 1523181"/>
              <a:gd name="connsiteY14" fmla="*/ 604827 h 826895"/>
              <a:gd name="connsiteX15" fmla="*/ 751114 w 1523181"/>
              <a:gd name="connsiteY15" fmla="*/ 644015 h 826895"/>
              <a:gd name="connsiteX16" fmla="*/ 672736 w 1523181"/>
              <a:gd name="connsiteY16" fmla="*/ 670141 h 826895"/>
              <a:gd name="connsiteX17" fmla="*/ 633548 w 1523181"/>
              <a:gd name="connsiteY17" fmla="*/ 696267 h 826895"/>
              <a:gd name="connsiteX18" fmla="*/ 463731 w 1523181"/>
              <a:gd name="connsiteY18" fmla="*/ 722393 h 826895"/>
              <a:gd name="connsiteX19" fmla="*/ 424542 w 1523181"/>
              <a:gd name="connsiteY19" fmla="*/ 735455 h 826895"/>
              <a:gd name="connsiteX20" fmla="*/ 306976 w 1523181"/>
              <a:gd name="connsiteY20" fmla="*/ 800770 h 826895"/>
              <a:gd name="connsiteX21" fmla="*/ 267788 w 1523181"/>
              <a:gd name="connsiteY21" fmla="*/ 813833 h 826895"/>
              <a:gd name="connsiteX22" fmla="*/ 228599 w 1523181"/>
              <a:gd name="connsiteY22" fmla="*/ 826895 h 826895"/>
              <a:gd name="connsiteX23" fmla="*/ 202474 w 1523181"/>
              <a:gd name="connsiteY23" fmla="*/ 787707 h 826895"/>
              <a:gd name="connsiteX24" fmla="*/ 176348 w 1523181"/>
              <a:gd name="connsiteY24" fmla="*/ 683204 h 826895"/>
              <a:gd name="connsiteX25" fmla="*/ 189411 w 1523181"/>
              <a:gd name="connsiteY25" fmla="*/ 630953 h 826895"/>
              <a:gd name="connsiteX26" fmla="*/ 202474 w 1523181"/>
              <a:gd name="connsiteY26" fmla="*/ 591764 h 826895"/>
              <a:gd name="connsiteX27" fmla="*/ 189411 w 1523181"/>
              <a:gd name="connsiteY27" fmla="*/ 500324 h 826895"/>
              <a:gd name="connsiteX28" fmla="*/ 176348 w 1523181"/>
              <a:gd name="connsiteY28" fmla="*/ 448073 h 826895"/>
              <a:gd name="connsiteX29" fmla="*/ 150222 w 1523181"/>
              <a:gd name="connsiteY29" fmla="*/ 369695 h 826895"/>
              <a:gd name="connsiteX30" fmla="*/ 189411 w 1523181"/>
              <a:gd name="connsiteY30" fmla="*/ 343570 h 826895"/>
              <a:gd name="connsiteX31" fmla="*/ 189411 w 1523181"/>
              <a:gd name="connsiteY31" fmla="*/ 69250 h 8268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523181" h="826895">
                <a:moveTo>
                  <a:pt x="189411" y="69250"/>
                </a:moveTo>
                <a:cubicBezTo>
                  <a:pt x="378822" y="21353"/>
                  <a:pt x="947125" y="64604"/>
                  <a:pt x="1325879" y="56187"/>
                </a:cubicBezTo>
                <a:cubicBezTo>
                  <a:pt x="1523181" y="51802"/>
                  <a:pt x="1063203" y="0"/>
                  <a:pt x="1456508" y="56187"/>
                </a:cubicBezTo>
                <a:cubicBezTo>
                  <a:pt x="1452154" y="86667"/>
                  <a:pt x="1448127" y="117196"/>
                  <a:pt x="1443445" y="147627"/>
                </a:cubicBezTo>
                <a:cubicBezTo>
                  <a:pt x="1439418" y="173805"/>
                  <a:pt x="1433667" y="199722"/>
                  <a:pt x="1430382" y="226004"/>
                </a:cubicBezTo>
                <a:cubicBezTo>
                  <a:pt x="1424954" y="269426"/>
                  <a:pt x="1435427" y="316795"/>
                  <a:pt x="1417319" y="356633"/>
                </a:cubicBezTo>
                <a:cubicBezTo>
                  <a:pt x="1409890" y="372977"/>
                  <a:pt x="1382485" y="365341"/>
                  <a:pt x="1365068" y="369695"/>
                </a:cubicBezTo>
                <a:cubicBezTo>
                  <a:pt x="1274776" y="414841"/>
                  <a:pt x="1351542" y="382861"/>
                  <a:pt x="1234439" y="408884"/>
                </a:cubicBezTo>
                <a:cubicBezTo>
                  <a:pt x="1192023" y="418310"/>
                  <a:pt x="1186006" y="429642"/>
                  <a:pt x="1142999" y="448073"/>
                </a:cubicBezTo>
                <a:cubicBezTo>
                  <a:pt x="1130343" y="453497"/>
                  <a:pt x="1116874" y="456781"/>
                  <a:pt x="1103811" y="461135"/>
                </a:cubicBezTo>
                <a:cubicBezTo>
                  <a:pt x="1090748" y="469844"/>
                  <a:pt x="1076683" y="477210"/>
                  <a:pt x="1064622" y="487261"/>
                </a:cubicBezTo>
                <a:cubicBezTo>
                  <a:pt x="1050430" y="499088"/>
                  <a:pt x="1042795" y="520137"/>
                  <a:pt x="1025434" y="526450"/>
                </a:cubicBezTo>
                <a:cubicBezTo>
                  <a:pt x="992442" y="538447"/>
                  <a:pt x="955559" y="533742"/>
                  <a:pt x="920931" y="539513"/>
                </a:cubicBezTo>
                <a:cubicBezTo>
                  <a:pt x="903222" y="542464"/>
                  <a:pt x="886096" y="548221"/>
                  <a:pt x="868679" y="552575"/>
                </a:cubicBezTo>
                <a:cubicBezTo>
                  <a:pt x="842553" y="569992"/>
                  <a:pt x="812505" y="582624"/>
                  <a:pt x="790302" y="604827"/>
                </a:cubicBezTo>
                <a:cubicBezTo>
                  <a:pt x="777239" y="617890"/>
                  <a:pt x="767263" y="635044"/>
                  <a:pt x="751114" y="644015"/>
                </a:cubicBezTo>
                <a:cubicBezTo>
                  <a:pt x="727040" y="657389"/>
                  <a:pt x="672736" y="670141"/>
                  <a:pt x="672736" y="670141"/>
                </a:cubicBezTo>
                <a:cubicBezTo>
                  <a:pt x="659673" y="678850"/>
                  <a:pt x="648779" y="692459"/>
                  <a:pt x="633548" y="696267"/>
                </a:cubicBezTo>
                <a:cubicBezTo>
                  <a:pt x="577986" y="710158"/>
                  <a:pt x="520022" y="711839"/>
                  <a:pt x="463731" y="722393"/>
                </a:cubicBezTo>
                <a:cubicBezTo>
                  <a:pt x="450197" y="724931"/>
                  <a:pt x="437605" y="731101"/>
                  <a:pt x="424542" y="735455"/>
                </a:cubicBezTo>
                <a:cubicBezTo>
                  <a:pt x="365881" y="794118"/>
                  <a:pt x="402880" y="768802"/>
                  <a:pt x="306976" y="800770"/>
                </a:cubicBezTo>
                <a:lnTo>
                  <a:pt x="267788" y="813833"/>
                </a:lnTo>
                <a:lnTo>
                  <a:pt x="228599" y="826895"/>
                </a:lnTo>
                <a:cubicBezTo>
                  <a:pt x="219891" y="813832"/>
                  <a:pt x="209495" y="801749"/>
                  <a:pt x="202474" y="787707"/>
                </a:cubicBezTo>
                <a:cubicBezTo>
                  <a:pt x="189085" y="760928"/>
                  <a:pt x="181317" y="708047"/>
                  <a:pt x="176348" y="683204"/>
                </a:cubicBezTo>
                <a:cubicBezTo>
                  <a:pt x="180702" y="665787"/>
                  <a:pt x="184479" y="648215"/>
                  <a:pt x="189411" y="630953"/>
                </a:cubicBezTo>
                <a:cubicBezTo>
                  <a:pt x="193194" y="617713"/>
                  <a:pt x="202474" y="605534"/>
                  <a:pt x="202474" y="591764"/>
                </a:cubicBezTo>
                <a:cubicBezTo>
                  <a:pt x="202474" y="560975"/>
                  <a:pt x="194919" y="530617"/>
                  <a:pt x="189411" y="500324"/>
                </a:cubicBezTo>
                <a:cubicBezTo>
                  <a:pt x="186199" y="482661"/>
                  <a:pt x="181507" y="465269"/>
                  <a:pt x="176348" y="448073"/>
                </a:cubicBezTo>
                <a:cubicBezTo>
                  <a:pt x="168435" y="421695"/>
                  <a:pt x="150222" y="369695"/>
                  <a:pt x="150222" y="369695"/>
                </a:cubicBezTo>
                <a:cubicBezTo>
                  <a:pt x="163285" y="360987"/>
                  <a:pt x="185098" y="358666"/>
                  <a:pt x="189411" y="343570"/>
                </a:cubicBezTo>
                <a:cubicBezTo>
                  <a:pt x="205367" y="287725"/>
                  <a:pt x="0" y="117147"/>
                  <a:pt x="189411" y="69250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4" name="73 Forma libre">
            <a:hlinkClick r:id="rId56" action="ppaction://hlinksldjump"/>
          </p:cNvPr>
          <p:cNvSpPr/>
          <p:nvPr/>
        </p:nvSpPr>
        <p:spPr>
          <a:xfrm>
            <a:off x="1606731" y="1159256"/>
            <a:ext cx="1537399" cy="1050365"/>
          </a:xfrm>
          <a:custGeom>
            <a:avLst/>
            <a:gdLst>
              <a:gd name="connsiteX0" fmla="*/ 0 w 1537399"/>
              <a:gd name="connsiteY0" fmla="*/ 486664 h 1050365"/>
              <a:gd name="connsiteX1" fmla="*/ 39189 w 1537399"/>
              <a:gd name="connsiteY1" fmla="*/ 460538 h 1050365"/>
              <a:gd name="connsiteX2" fmla="*/ 52252 w 1537399"/>
              <a:gd name="connsiteY2" fmla="*/ 421350 h 1050365"/>
              <a:gd name="connsiteX3" fmla="*/ 78378 w 1537399"/>
              <a:gd name="connsiteY3" fmla="*/ 316847 h 1050365"/>
              <a:gd name="connsiteX4" fmla="*/ 156755 w 1537399"/>
              <a:gd name="connsiteY4" fmla="*/ 277658 h 1050365"/>
              <a:gd name="connsiteX5" fmla="*/ 195943 w 1537399"/>
              <a:gd name="connsiteY5" fmla="*/ 251533 h 1050365"/>
              <a:gd name="connsiteX6" fmla="*/ 248195 w 1537399"/>
              <a:gd name="connsiteY6" fmla="*/ 173155 h 1050365"/>
              <a:gd name="connsiteX7" fmla="*/ 287383 w 1537399"/>
              <a:gd name="connsiteY7" fmla="*/ 147030 h 1050365"/>
              <a:gd name="connsiteX8" fmla="*/ 431075 w 1537399"/>
              <a:gd name="connsiteY8" fmla="*/ 107841 h 1050365"/>
              <a:gd name="connsiteX9" fmla="*/ 509452 w 1537399"/>
              <a:gd name="connsiteY9" fmla="*/ 81715 h 1050365"/>
              <a:gd name="connsiteX10" fmla="*/ 548640 w 1537399"/>
              <a:gd name="connsiteY10" fmla="*/ 68653 h 1050365"/>
              <a:gd name="connsiteX11" fmla="*/ 561703 w 1537399"/>
              <a:gd name="connsiteY11" fmla="*/ 29464 h 1050365"/>
              <a:gd name="connsiteX12" fmla="*/ 744583 w 1537399"/>
              <a:gd name="connsiteY12" fmla="*/ 29464 h 1050365"/>
              <a:gd name="connsiteX13" fmla="*/ 783772 w 1537399"/>
              <a:gd name="connsiteY13" fmla="*/ 42527 h 1050365"/>
              <a:gd name="connsiteX14" fmla="*/ 862149 w 1537399"/>
              <a:gd name="connsiteY14" fmla="*/ 94778 h 1050365"/>
              <a:gd name="connsiteX15" fmla="*/ 914400 w 1537399"/>
              <a:gd name="connsiteY15" fmla="*/ 107841 h 1050365"/>
              <a:gd name="connsiteX16" fmla="*/ 966652 w 1537399"/>
              <a:gd name="connsiteY16" fmla="*/ 186218 h 1050365"/>
              <a:gd name="connsiteX17" fmla="*/ 979715 w 1537399"/>
              <a:gd name="connsiteY17" fmla="*/ 225407 h 1050365"/>
              <a:gd name="connsiteX18" fmla="*/ 1031966 w 1537399"/>
              <a:gd name="connsiteY18" fmla="*/ 251533 h 1050365"/>
              <a:gd name="connsiteX19" fmla="*/ 1110343 w 1537399"/>
              <a:gd name="connsiteY19" fmla="*/ 303784 h 1050365"/>
              <a:gd name="connsiteX20" fmla="*/ 1162595 w 1537399"/>
              <a:gd name="connsiteY20" fmla="*/ 369098 h 1050365"/>
              <a:gd name="connsiteX21" fmla="*/ 1227909 w 1537399"/>
              <a:gd name="connsiteY21" fmla="*/ 421350 h 1050365"/>
              <a:gd name="connsiteX22" fmla="*/ 1254035 w 1537399"/>
              <a:gd name="connsiteY22" fmla="*/ 460538 h 1050365"/>
              <a:gd name="connsiteX23" fmla="*/ 1280160 w 1537399"/>
              <a:gd name="connsiteY23" fmla="*/ 538915 h 1050365"/>
              <a:gd name="connsiteX24" fmla="*/ 1306286 w 1537399"/>
              <a:gd name="connsiteY24" fmla="*/ 578104 h 1050365"/>
              <a:gd name="connsiteX25" fmla="*/ 1319349 w 1537399"/>
              <a:gd name="connsiteY25" fmla="*/ 617293 h 1050365"/>
              <a:gd name="connsiteX26" fmla="*/ 1371600 w 1537399"/>
              <a:gd name="connsiteY26" fmla="*/ 695670 h 1050365"/>
              <a:gd name="connsiteX27" fmla="*/ 1410789 w 1537399"/>
              <a:gd name="connsiteY27" fmla="*/ 708733 h 1050365"/>
              <a:gd name="connsiteX28" fmla="*/ 1489166 w 1537399"/>
              <a:gd name="connsiteY28" fmla="*/ 760984 h 1050365"/>
              <a:gd name="connsiteX29" fmla="*/ 1502229 w 1537399"/>
              <a:gd name="connsiteY29" fmla="*/ 878550 h 1050365"/>
              <a:gd name="connsiteX30" fmla="*/ 1423852 w 1537399"/>
              <a:gd name="connsiteY30" fmla="*/ 904675 h 1050365"/>
              <a:gd name="connsiteX31" fmla="*/ 1384663 w 1537399"/>
              <a:gd name="connsiteY31" fmla="*/ 917738 h 1050365"/>
              <a:gd name="connsiteX32" fmla="*/ 1358538 w 1537399"/>
              <a:gd name="connsiteY32" fmla="*/ 956927 h 1050365"/>
              <a:gd name="connsiteX33" fmla="*/ 1319349 w 1537399"/>
              <a:gd name="connsiteY33" fmla="*/ 996115 h 1050365"/>
              <a:gd name="connsiteX34" fmla="*/ 1188720 w 1537399"/>
              <a:gd name="connsiteY34" fmla="*/ 1022241 h 1050365"/>
              <a:gd name="connsiteX35" fmla="*/ 1149532 w 1537399"/>
              <a:gd name="connsiteY35" fmla="*/ 1048367 h 1050365"/>
              <a:gd name="connsiteX36" fmla="*/ 979715 w 1537399"/>
              <a:gd name="connsiteY36" fmla="*/ 1022241 h 1050365"/>
              <a:gd name="connsiteX37" fmla="*/ 940526 w 1537399"/>
              <a:gd name="connsiteY37" fmla="*/ 996115 h 1050365"/>
              <a:gd name="connsiteX38" fmla="*/ 927463 w 1537399"/>
              <a:gd name="connsiteY38" fmla="*/ 956927 h 1050365"/>
              <a:gd name="connsiteX39" fmla="*/ 888275 w 1537399"/>
              <a:gd name="connsiteY39" fmla="*/ 930801 h 1050365"/>
              <a:gd name="connsiteX40" fmla="*/ 731520 w 1537399"/>
              <a:gd name="connsiteY40" fmla="*/ 891613 h 1050365"/>
              <a:gd name="connsiteX41" fmla="*/ 692332 w 1537399"/>
              <a:gd name="connsiteY41" fmla="*/ 878550 h 1050365"/>
              <a:gd name="connsiteX42" fmla="*/ 640080 w 1537399"/>
              <a:gd name="connsiteY42" fmla="*/ 865487 h 1050365"/>
              <a:gd name="connsiteX43" fmla="*/ 613955 w 1537399"/>
              <a:gd name="connsiteY43" fmla="*/ 826298 h 1050365"/>
              <a:gd name="connsiteX44" fmla="*/ 496389 w 1537399"/>
              <a:gd name="connsiteY44" fmla="*/ 760984 h 1050365"/>
              <a:gd name="connsiteX45" fmla="*/ 457200 w 1537399"/>
              <a:gd name="connsiteY45" fmla="*/ 708733 h 1050365"/>
              <a:gd name="connsiteX46" fmla="*/ 209006 w 1537399"/>
              <a:gd name="connsiteY46" fmla="*/ 669544 h 1050365"/>
              <a:gd name="connsiteX47" fmla="*/ 117566 w 1537399"/>
              <a:gd name="connsiteY47" fmla="*/ 565041 h 1050365"/>
              <a:gd name="connsiteX48" fmla="*/ 104503 w 1537399"/>
              <a:gd name="connsiteY48" fmla="*/ 525853 h 1050365"/>
              <a:gd name="connsiteX49" fmla="*/ 65315 w 1537399"/>
              <a:gd name="connsiteY49" fmla="*/ 512790 h 1050365"/>
              <a:gd name="connsiteX50" fmla="*/ 13063 w 1537399"/>
              <a:gd name="connsiteY50" fmla="*/ 499727 h 1050365"/>
              <a:gd name="connsiteX51" fmla="*/ 0 w 1537399"/>
              <a:gd name="connsiteY51" fmla="*/ 486664 h 1050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537399" h="1050365">
                <a:moveTo>
                  <a:pt x="0" y="486664"/>
                </a:moveTo>
                <a:cubicBezTo>
                  <a:pt x="13063" y="477955"/>
                  <a:pt x="29381" y="472797"/>
                  <a:pt x="39189" y="460538"/>
                </a:cubicBezTo>
                <a:cubicBezTo>
                  <a:pt x="47791" y="449786"/>
                  <a:pt x="48912" y="434708"/>
                  <a:pt x="52252" y="421350"/>
                </a:cubicBezTo>
                <a:cubicBezTo>
                  <a:pt x="53139" y="417801"/>
                  <a:pt x="67519" y="330421"/>
                  <a:pt x="78378" y="316847"/>
                </a:cubicBezTo>
                <a:cubicBezTo>
                  <a:pt x="103336" y="285649"/>
                  <a:pt x="125201" y="293435"/>
                  <a:pt x="156755" y="277658"/>
                </a:cubicBezTo>
                <a:cubicBezTo>
                  <a:pt x="170797" y="270637"/>
                  <a:pt x="182880" y="260241"/>
                  <a:pt x="195943" y="251533"/>
                </a:cubicBezTo>
                <a:cubicBezTo>
                  <a:pt x="213360" y="225407"/>
                  <a:pt x="222069" y="190572"/>
                  <a:pt x="248195" y="173155"/>
                </a:cubicBezTo>
                <a:cubicBezTo>
                  <a:pt x="261258" y="164447"/>
                  <a:pt x="273037" y="153406"/>
                  <a:pt x="287383" y="147030"/>
                </a:cubicBezTo>
                <a:cubicBezTo>
                  <a:pt x="370980" y="109876"/>
                  <a:pt x="351529" y="129536"/>
                  <a:pt x="431075" y="107841"/>
                </a:cubicBezTo>
                <a:cubicBezTo>
                  <a:pt x="457644" y="100595"/>
                  <a:pt x="483326" y="90423"/>
                  <a:pt x="509452" y="81715"/>
                </a:cubicBezTo>
                <a:lnTo>
                  <a:pt x="548640" y="68653"/>
                </a:lnTo>
                <a:cubicBezTo>
                  <a:pt x="552994" y="55590"/>
                  <a:pt x="550951" y="38066"/>
                  <a:pt x="561703" y="29464"/>
                </a:cubicBezTo>
                <a:cubicBezTo>
                  <a:pt x="598533" y="0"/>
                  <a:pt x="737157" y="28721"/>
                  <a:pt x="744583" y="29464"/>
                </a:cubicBezTo>
                <a:cubicBezTo>
                  <a:pt x="757646" y="33818"/>
                  <a:pt x="771735" y="35840"/>
                  <a:pt x="783772" y="42527"/>
                </a:cubicBezTo>
                <a:cubicBezTo>
                  <a:pt x="811220" y="57776"/>
                  <a:pt x="831687" y="87162"/>
                  <a:pt x="862149" y="94778"/>
                </a:cubicBezTo>
                <a:lnTo>
                  <a:pt x="914400" y="107841"/>
                </a:lnTo>
                <a:cubicBezTo>
                  <a:pt x="931817" y="133967"/>
                  <a:pt x="956723" y="156430"/>
                  <a:pt x="966652" y="186218"/>
                </a:cubicBezTo>
                <a:cubicBezTo>
                  <a:pt x="971006" y="199281"/>
                  <a:pt x="969978" y="215670"/>
                  <a:pt x="979715" y="225407"/>
                </a:cubicBezTo>
                <a:cubicBezTo>
                  <a:pt x="993484" y="239177"/>
                  <a:pt x="1015268" y="241514"/>
                  <a:pt x="1031966" y="251533"/>
                </a:cubicBezTo>
                <a:cubicBezTo>
                  <a:pt x="1058890" y="267688"/>
                  <a:pt x="1110343" y="303784"/>
                  <a:pt x="1110343" y="303784"/>
                </a:cubicBezTo>
                <a:cubicBezTo>
                  <a:pt x="1135775" y="380079"/>
                  <a:pt x="1103507" y="310010"/>
                  <a:pt x="1162595" y="369098"/>
                </a:cubicBezTo>
                <a:cubicBezTo>
                  <a:pt x="1221683" y="428186"/>
                  <a:pt x="1151614" y="395918"/>
                  <a:pt x="1227909" y="421350"/>
                </a:cubicBezTo>
                <a:cubicBezTo>
                  <a:pt x="1236618" y="434413"/>
                  <a:pt x="1247659" y="446192"/>
                  <a:pt x="1254035" y="460538"/>
                </a:cubicBezTo>
                <a:cubicBezTo>
                  <a:pt x="1265220" y="485703"/>
                  <a:pt x="1264884" y="516001"/>
                  <a:pt x="1280160" y="538915"/>
                </a:cubicBezTo>
                <a:cubicBezTo>
                  <a:pt x="1288869" y="551978"/>
                  <a:pt x="1299265" y="564062"/>
                  <a:pt x="1306286" y="578104"/>
                </a:cubicBezTo>
                <a:cubicBezTo>
                  <a:pt x="1312444" y="590420"/>
                  <a:pt x="1312662" y="605256"/>
                  <a:pt x="1319349" y="617293"/>
                </a:cubicBezTo>
                <a:cubicBezTo>
                  <a:pt x="1334598" y="644741"/>
                  <a:pt x="1341812" y="685741"/>
                  <a:pt x="1371600" y="695670"/>
                </a:cubicBezTo>
                <a:cubicBezTo>
                  <a:pt x="1384663" y="700024"/>
                  <a:pt x="1398752" y="702046"/>
                  <a:pt x="1410789" y="708733"/>
                </a:cubicBezTo>
                <a:cubicBezTo>
                  <a:pt x="1438237" y="723982"/>
                  <a:pt x="1489166" y="760984"/>
                  <a:pt x="1489166" y="760984"/>
                </a:cubicBezTo>
                <a:cubicBezTo>
                  <a:pt x="1492851" y="772038"/>
                  <a:pt x="1537399" y="853429"/>
                  <a:pt x="1502229" y="878550"/>
                </a:cubicBezTo>
                <a:cubicBezTo>
                  <a:pt x="1479820" y="894557"/>
                  <a:pt x="1449978" y="895967"/>
                  <a:pt x="1423852" y="904675"/>
                </a:cubicBezTo>
                <a:lnTo>
                  <a:pt x="1384663" y="917738"/>
                </a:lnTo>
                <a:cubicBezTo>
                  <a:pt x="1375955" y="930801"/>
                  <a:pt x="1368589" y="944866"/>
                  <a:pt x="1358538" y="956927"/>
                </a:cubicBezTo>
                <a:cubicBezTo>
                  <a:pt x="1346711" y="971119"/>
                  <a:pt x="1334720" y="985868"/>
                  <a:pt x="1319349" y="996115"/>
                </a:cubicBezTo>
                <a:cubicBezTo>
                  <a:pt x="1294476" y="1012696"/>
                  <a:pt x="1196466" y="1021134"/>
                  <a:pt x="1188720" y="1022241"/>
                </a:cubicBezTo>
                <a:cubicBezTo>
                  <a:pt x="1175657" y="1030950"/>
                  <a:pt x="1165185" y="1047163"/>
                  <a:pt x="1149532" y="1048367"/>
                </a:cubicBezTo>
                <a:cubicBezTo>
                  <a:pt x="1123556" y="1050365"/>
                  <a:pt x="1023177" y="1043972"/>
                  <a:pt x="979715" y="1022241"/>
                </a:cubicBezTo>
                <a:cubicBezTo>
                  <a:pt x="965673" y="1015220"/>
                  <a:pt x="953589" y="1004824"/>
                  <a:pt x="940526" y="996115"/>
                </a:cubicBezTo>
                <a:cubicBezTo>
                  <a:pt x="936172" y="983052"/>
                  <a:pt x="936065" y="967679"/>
                  <a:pt x="927463" y="956927"/>
                </a:cubicBezTo>
                <a:cubicBezTo>
                  <a:pt x="917656" y="944668"/>
                  <a:pt x="902621" y="937177"/>
                  <a:pt x="888275" y="930801"/>
                </a:cubicBezTo>
                <a:cubicBezTo>
                  <a:pt x="826171" y="903199"/>
                  <a:pt x="797245" y="902566"/>
                  <a:pt x="731520" y="891613"/>
                </a:cubicBezTo>
                <a:cubicBezTo>
                  <a:pt x="718457" y="887259"/>
                  <a:pt x="705571" y="882333"/>
                  <a:pt x="692332" y="878550"/>
                </a:cubicBezTo>
                <a:cubicBezTo>
                  <a:pt x="675069" y="873618"/>
                  <a:pt x="655018" y="875446"/>
                  <a:pt x="640080" y="865487"/>
                </a:cubicBezTo>
                <a:cubicBezTo>
                  <a:pt x="627017" y="856778"/>
                  <a:pt x="625770" y="836636"/>
                  <a:pt x="613955" y="826298"/>
                </a:cubicBezTo>
                <a:cubicBezTo>
                  <a:pt x="558674" y="777927"/>
                  <a:pt x="550213" y="778925"/>
                  <a:pt x="496389" y="760984"/>
                </a:cubicBezTo>
                <a:cubicBezTo>
                  <a:pt x="483326" y="743567"/>
                  <a:pt x="475315" y="720810"/>
                  <a:pt x="457200" y="708733"/>
                </a:cubicBezTo>
                <a:cubicBezTo>
                  <a:pt x="399705" y="670403"/>
                  <a:pt x="252198" y="672866"/>
                  <a:pt x="209006" y="669544"/>
                </a:cubicBezTo>
                <a:cubicBezTo>
                  <a:pt x="163287" y="639064"/>
                  <a:pt x="139338" y="630354"/>
                  <a:pt x="117566" y="565041"/>
                </a:cubicBezTo>
                <a:cubicBezTo>
                  <a:pt x="113212" y="551978"/>
                  <a:pt x="114239" y="535589"/>
                  <a:pt x="104503" y="525853"/>
                </a:cubicBezTo>
                <a:cubicBezTo>
                  <a:pt x="94767" y="516117"/>
                  <a:pt x="78554" y="516573"/>
                  <a:pt x="65315" y="512790"/>
                </a:cubicBezTo>
                <a:cubicBezTo>
                  <a:pt x="48052" y="507858"/>
                  <a:pt x="25758" y="512422"/>
                  <a:pt x="13063" y="499727"/>
                </a:cubicBezTo>
                <a:lnTo>
                  <a:pt x="0" y="486664"/>
                </a:ln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5" name="74 Forma libre">
            <a:hlinkClick r:id="rId57" action="ppaction://hlinksldjump"/>
          </p:cNvPr>
          <p:cNvSpPr/>
          <p:nvPr/>
        </p:nvSpPr>
        <p:spPr>
          <a:xfrm>
            <a:off x="1593669" y="3574393"/>
            <a:ext cx="1270564" cy="1102110"/>
          </a:xfrm>
          <a:custGeom>
            <a:avLst/>
            <a:gdLst>
              <a:gd name="connsiteX0" fmla="*/ 1162594 w 1270564"/>
              <a:gd name="connsiteY0" fmla="*/ 17893 h 1102110"/>
              <a:gd name="connsiteX1" fmla="*/ 1201782 w 1270564"/>
              <a:gd name="connsiteY1" fmla="*/ 30956 h 1102110"/>
              <a:gd name="connsiteX2" fmla="*/ 1240971 w 1270564"/>
              <a:gd name="connsiteY2" fmla="*/ 161584 h 1102110"/>
              <a:gd name="connsiteX3" fmla="*/ 1267097 w 1270564"/>
              <a:gd name="connsiteY3" fmla="*/ 239961 h 1102110"/>
              <a:gd name="connsiteX4" fmla="*/ 1254034 w 1270564"/>
              <a:gd name="connsiteY4" fmla="*/ 331401 h 1102110"/>
              <a:gd name="connsiteX5" fmla="*/ 1175657 w 1270564"/>
              <a:gd name="connsiteY5" fmla="*/ 383653 h 1102110"/>
              <a:gd name="connsiteX6" fmla="*/ 1123405 w 1270564"/>
              <a:gd name="connsiteY6" fmla="*/ 462030 h 1102110"/>
              <a:gd name="connsiteX7" fmla="*/ 1084217 w 1270564"/>
              <a:gd name="connsiteY7" fmla="*/ 540407 h 1102110"/>
              <a:gd name="connsiteX8" fmla="*/ 1045028 w 1270564"/>
              <a:gd name="connsiteY8" fmla="*/ 566533 h 1102110"/>
              <a:gd name="connsiteX9" fmla="*/ 953588 w 1270564"/>
              <a:gd name="connsiteY9" fmla="*/ 605721 h 1102110"/>
              <a:gd name="connsiteX10" fmla="*/ 914400 w 1270564"/>
              <a:gd name="connsiteY10" fmla="*/ 644910 h 1102110"/>
              <a:gd name="connsiteX11" fmla="*/ 901337 w 1270564"/>
              <a:gd name="connsiteY11" fmla="*/ 697161 h 1102110"/>
              <a:gd name="connsiteX12" fmla="*/ 836022 w 1270564"/>
              <a:gd name="connsiteY12" fmla="*/ 814727 h 1102110"/>
              <a:gd name="connsiteX13" fmla="*/ 796834 w 1270564"/>
              <a:gd name="connsiteY13" fmla="*/ 827790 h 1102110"/>
              <a:gd name="connsiteX14" fmla="*/ 744582 w 1270564"/>
              <a:gd name="connsiteY14" fmla="*/ 906167 h 1102110"/>
              <a:gd name="connsiteX15" fmla="*/ 705394 w 1270564"/>
              <a:gd name="connsiteY15" fmla="*/ 1036796 h 1102110"/>
              <a:gd name="connsiteX16" fmla="*/ 627017 w 1270564"/>
              <a:gd name="connsiteY16" fmla="*/ 1102110 h 1102110"/>
              <a:gd name="connsiteX17" fmla="*/ 431074 w 1270564"/>
              <a:gd name="connsiteY17" fmla="*/ 1089047 h 1102110"/>
              <a:gd name="connsiteX18" fmla="*/ 391885 w 1270564"/>
              <a:gd name="connsiteY18" fmla="*/ 1062921 h 1102110"/>
              <a:gd name="connsiteX19" fmla="*/ 352697 w 1270564"/>
              <a:gd name="connsiteY19" fmla="*/ 1049858 h 1102110"/>
              <a:gd name="connsiteX20" fmla="*/ 274320 w 1270564"/>
              <a:gd name="connsiteY20" fmla="*/ 997607 h 1102110"/>
              <a:gd name="connsiteX21" fmla="*/ 195942 w 1270564"/>
              <a:gd name="connsiteY21" fmla="*/ 958418 h 1102110"/>
              <a:gd name="connsiteX22" fmla="*/ 182880 w 1270564"/>
              <a:gd name="connsiteY22" fmla="*/ 919230 h 1102110"/>
              <a:gd name="connsiteX23" fmla="*/ 130628 w 1270564"/>
              <a:gd name="connsiteY23" fmla="*/ 840853 h 1102110"/>
              <a:gd name="connsiteX24" fmla="*/ 117565 w 1270564"/>
              <a:gd name="connsiteY24" fmla="*/ 775538 h 1102110"/>
              <a:gd name="connsiteX25" fmla="*/ 78377 w 1270564"/>
              <a:gd name="connsiteY25" fmla="*/ 684098 h 1102110"/>
              <a:gd name="connsiteX26" fmla="*/ 0 w 1270564"/>
              <a:gd name="connsiteY26" fmla="*/ 644910 h 1102110"/>
              <a:gd name="connsiteX27" fmla="*/ 13062 w 1270564"/>
              <a:gd name="connsiteY27" fmla="*/ 592658 h 1102110"/>
              <a:gd name="connsiteX28" fmla="*/ 65314 w 1270564"/>
              <a:gd name="connsiteY28" fmla="*/ 579596 h 1102110"/>
              <a:gd name="connsiteX29" fmla="*/ 104502 w 1270564"/>
              <a:gd name="connsiteY29" fmla="*/ 566533 h 1102110"/>
              <a:gd name="connsiteX30" fmla="*/ 130628 w 1270564"/>
              <a:gd name="connsiteY30" fmla="*/ 527344 h 1102110"/>
              <a:gd name="connsiteX31" fmla="*/ 222068 w 1270564"/>
              <a:gd name="connsiteY31" fmla="*/ 488156 h 1102110"/>
              <a:gd name="connsiteX32" fmla="*/ 261257 w 1270564"/>
              <a:gd name="connsiteY32" fmla="*/ 475093 h 1102110"/>
              <a:gd name="connsiteX33" fmla="*/ 300445 w 1270564"/>
              <a:gd name="connsiteY33" fmla="*/ 435904 h 1102110"/>
              <a:gd name="connsiteX34" fmla="*/ 378822 w 1270564"/>
              <a:gd name="connsiteY34" fmla="*/ 409778 h 1102110"/>
              <a:gd name="connsiteX35" fmla="*/ 431074 w 1270564"/>
              <a:gd name="connsiteY35" fmla="*/ 370590 h 1102110"/>
              <a:gd name="connsiteX36" fmla="*/ 470262 w 1270564"/>
              <a:gd name="connsiteY36" fmla="*/ 344464 h 1102110"/>
              <a:gd name="connsiteX37" fmla="*/ 509451 w 1270564"/>
              <a:gd name="connsiteY37" fmla="*/ 292213 h 1102110"/>
              <a:gd name="connsiteX38" fmla="*/ 587828 w 1270564"/>
              <a:gd name="connsiteY38" fmla="*/ 266087 h 1102110"/>
              <a:gd name="connsiteX39" fmla="*/ 705394 w 1270564"/>
              <a:gd name="connsiteY39" fmla="*/ 226898 h 1102110"/>
              <a:gd name="connsiteX40" fmla="*/ 744582 w 1270564"/>
              <a:gd name="connsiteY40" fmla="*/ 213836 h 1102110"/>
              <a:gd name="connsiteX41" fmla="*/ 783771 w 1270564"/>
              <a:gd name="connsiteY41" fmla="*/ 187710 h 1102110"/>
              <a:gd name="connsiteX42" fmla="*/ 822960 w 1270564"/>
              <a:gd name="connsiteY42" fmla="*/ 174647 h 1102110"/>
              <a:gd name="connsiteX43" fmla="*/ 940525 w 1270564"/>
              <a:gd name="connsiteY43" fmla="*/ 83207 h 1102110"/>
              <a:gd name="connsiteX44" fmla="*/ 1097280 w 1270564"/>
              <a:gd name="connsiteY44" fmla="*/ 57081 h 1102110"/>
              <a:gd name="connsiteX45" fmla="*/ 1162594 w 1270564"/>
              <a:gd name="connsiteY45" fmla="*/ 17893 h 1102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70564" h="1102110">
                <a:moveTo>
                  <a:pt x="1162594" y="17893"/>
                </a:moveTo>
                <a:cubicBezTo>
                  <a:pt x="1180011" y="13539"/>
                  <a:pt x="1193779" y="19751"/>
                  <a:pt x="1201782" y="30956"/>
                </a:cubicBezTo>
                <a:cubicBezTo>
                  <a:pt x="1217708" y="53252"/>
                  <a:pt x="1231580" y="130280"/>
                  <a:pt x="1240971" y="161584"/>
                </a:cubicBezTo>
                <a:cubicBezTo>
                  <a:pt x="1248884" y="187961"/>
                  <a:pt x="1267097" y="239961"/>
                  <a:pt x="1267097" y="239961"/>
                </a:cubicBezTo>
                <a:cubicBezTo>
                  <a:pt x="1262743" y="270441"/>
                  <a:pt x="1270564" y="305425"/>
                  <a:pt x="1254034" y="331401"/>
                </a:cubicBezTo>
                <a:cubicBezTo>
                  <a:pt x="1237177" y="357891"/>
                  <a:pt x="1175657" y="383653"/>
                  <a:pt x="1175657" y="383653"/>
                </a:cubicBezTo>
                <a:cubicBezTo>
                  <a:pt x="1158240" y="409779"/>
                  <a:pt x="1133335" y="432242"/>
                  <a:pt x="1123405" y="462030"/>
                </a:cubicBezTo>
                <a:cubicBezTo>
                  <a:pt x="1112781" y="493901"/>
                  <a:pt x="1109538" y="515086"/>
                  <a:pt x="1084217" y="540407"/>
                </a:cubicBezTo>
                <a:cubicBezTo>
                  <a:pt x="1073116" y="551509"/>
                  <a:pt x="1058659" y="558744"/>
                  <a:pt x="1045028" y="566533"/>
                </a:cubicBezTo>
                <a:cubicBezTo>
                  <a:pt x="999833" y="592359"/>
                  <a:pt x="997552" y="591066"/>
                  <a:pt x="953588" y="605721"/>
                </a:cubicBezTo>
                <a:cubicBezTo>
                  <a:pt x="940525" y="618784"/>
                  <a:pt x="923565" y="628870"/>
                  <a:pt x="914400" y="644910"/>
                </a:cubicBezTo>
                <a:cubicBezTo>
                  <a:pt x="905493" y="660498"/>
                  <a:pt x="906269" y="679899"/>
                  <a:pt x="901337" y="697161"/>
                </a:cubicBezTo>
                <a:cubicBezTo>
                  <a:pt x="891651" y="731062"/>
                  <a:pt x="865570" y="804878"/>
                  <a:pt x="836022" y="814727"/>
                </a:cubicBezTo>
                <a:lnTo>
                  <a:pt x="796834" y="827790"/>
                </a:lnTo>
                <a:cubicBezTo>
                  <a:pt x="779417" y="853916"/>
                  <a:pt x="752197" y="875705"/>
                  <a:pt x="744582" y="906167"/>
                </a:cubicBezTo>
                <a:cubicBezTo>
                  <a:pt x="739353" y="927084"/>
                  <a:pt x="714936" y="1030435"/>
                  <a:pt x="705394" y="1036796"/>
                </a:cubicBezTo>
                <a:cubicBezTo>
                  <a:pt x="650834" y="1073168"/>
                  <a:pt x="677306" y="1051820"/>
                  <a:pt x="627017" y="1102110"/>
                </a:cubicBezTo>
                <a:cubicBezTo>
                  <a:pt x="561703" y="1097756"/>
                  <a:pt x="495643" y="1099809"/>
                  <a:pt x="431074" y="1089047"/>
                </a:cubicBezTo>
                <a:cubicBezTo>
                  <a:pt x="415588" y="1086466"/>
                  <a:pt x="405927" y="1069942"/>
                  <a:pt x="391885" y="1062921"/>
                </a:cubicBezTo>
                <a:cubicBezTo>
                  <a:pt x="379569" y="1056763"/>
                  <a:pt x="364734" y="1056545"/>
                  <a:pt x="352697" y="1049858"/>
                </a:cubicBezTo>
                <a:cubicBezTo>
                  <a:pt x="325249" y="1034609"/>
                  <a:pt x="304108" y="1007536"/>
                  <a:pt x="274320" y="997607"/>
                </a:cubicBezTo>
                <a:cubicBezTo>
                  <a:pt x="220237" y="979579"/>
                  <a:pt x="246588" y="992182"/>
                  <a:pt x="195942" y="958418"/>
                </a:cubicBezTo>
                <a:cubicBezTo>
                  <a:pt x="191588" y="945355"/>
                  <a:pt x="189567" y="931266"/>
                  <a:pt x="182880" y="919230"/>
                </a:cubicBezTo>
                <a:cubicBezTo>
                  <a:pt x="167631" y="891782"/>
                  <a:pt x="130628" y="840853"/>
                  <a:pt x="130628" y="840853"/>
                </a:cubicBezTo>
                <a:cubicBezTo>
                  <a:pt x="126274" y="819081"/>
                  <a:pt x="122382" y="797212"/>
                  <a:pt x="117565" y="775538"/>
                </a:cubicBezTo>
                <a:cubicBezTo>
                  <a:pt x="109000" y="736996"/>
                  <a:pt x="107197" y="712918"/>
                  <a:pt x="78377" y="684098"/>
                </a:cubicBezTo>
                <a:cubicBezTo>
                  <a:pt x="53056" y="658777"/>
                  <a:pt x="31870" y="655534"/>
                  <a:pt x="0" y="644910"/>
                </a:cubicBezTo>
                <a:cubicBezTo>
                  <a:pt x="4354" y="627493"/>
                  <a:pt x="367" y="605353"/>
                  <a:pt x="13062" y="592658"/>
                </a:cubicBezTo>
                <a:cubicBezTo>
                  <a:pt x="25757" y="579963"/>
                  <a:pt x="48051" y="584528"/>
                  <a:pt x="65314" y="579596"/>
                </a:cubicBezTo>
                <a:cubicBezTo>
                  <a:pt x="78554" y="575813"/>
                  <a:pt x="91439" y="570887"/>
                  <a:pt x="104502" y="566533"/>
                </a:cubicBezTo>
                <a:cubicBezTo>
                  <a:pt x="113211" y="553470"/>
                  <a:pt x="119527" y="538445"/>
                  <a:pt x="130628" y="527344"/>
                </a:cubicBezTo>
                <a:cubicBezTo>
                  <a:pt x="162447" y="495525"/>
                  <a:pt x="180095" y="500148"/>
                  <a:pt x="222068" y="488156"/>
                </a:cubicBezTo>
                <a:cubicBezTo>
                  <a:pt x="235308" y="484373"/>
                  <a:pt x="248194" y="479447"/>
                  <a:pt x="261257" y="475093"/>
                </a:cubicBezTo>
                <a:cubicBezTo>
                  <a:pt x="274320" y="462030"/>
                  <a:pt x="284296" y="444876"/>
                  <a:pt x="300445" y="435904"/>
                </a:cubicBezTo>
                <a:cubicBezTo>
                  <a:pt x="324518" y="422530"/>
                  <a:pt x="378822" y="409778"/>
                  <a:pt x="378822" y="409778"/>
                </a:cubicBezTo>
                <a:cubicBezTo>
                  <a:pt x="396239" y="396715"/>
                  <a:pt x="413358" y="383244"/>
                  <a:pt x="431074" y="370590"/>
                </a:cubicBezTo>
                <a:cubicBezTo>
                  <a:pt x="443849" y="361465"/>
                  <a:pt x="459161" y="355565"/>
                  <a:pt x="470262" y="344464"/>
                </a:cubicBezTo>
                <a:cubicBezTo>
                  <a:pt x="485657" y="329069"/>
                  <a:pt x="491336" y="304290"/>
                  <a:pt x="509451" y="292213"/>
                </a:cubicBezTo>
                <a:cubicBezTo>
                  <a:pt x="532365" y="276937"/>
                  <a:pt x="561702" y="274796"/>
                  <a:pt x="587828" y="266087"/>
                </a:cubicBezTo>
                <a:lnTo>
                  <a:pt x="705394" y="226898"/>
                </a:lnTo>
                <a:lnTo>
                  <a:pt x="744582" y="213836"/>
                </a:lnTo>
                <a:cubicBezTo>
                  <a:pt x="757645" y="205127"/>
                  <a:pt x="769729" y="194731"/>
                  <a:pt x="783771" y="187710"/>
                </a:cubicBezTo>
                <a:cubicBezTo>
                  <a:pt x="796087" y="181552"/>
                  <a:pt x="811503" y="182285"/>
                  <a:pt x="822960" y="174647"/>
                </a:cubicBezTo>
                <a:cubicBezTo>
                  <a:pt x="878309" y="137747"/>
                  <a:pt x="857045" y="104077"/>
                  <a:pt x="940525" y="83207"/>
                </a:cubicBezTo>
                <a:cubicBezTo>
                  <a:pt x="1026834" y="61630"/>
                  <a:pt x="974962" y="72371"/>
                  <a:pt x="1097280" y="57081"/>
                </a:cubicBezTo>
                <a:cubicBezTo>
                  <a:pt x="1182903" y="0"/>
                  <a:pt x="1145177" y="22247"/>
                  <a:pt x="1162594" y="17893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6" name="75 Forma libre">
            <a:hlinkClick r:id="rId58" action="ppaction://hlinksldjump"/>
          </p:cNvPr>
          <p:cNvSpPr/>
          <p:nvPr/>
        </p:nvSpPr>
        <p:spPr>
          <a:xfrm>
            <a:off x="2364299" y="3857898"/>
            <a:ext cx="983942" cy="857793"/>
          </a:xfrm>
          <a:custGeom>
            <a:avLst/>
            <a:gdLst>
              <a:gd name="connsiteX0" fmla="*/ 627095 w 983942"/>
              <a:gd name="connsiteY0" fmla="*/ 8708 h 857793"/>
              <a:gd name="connsiteX1" fmla="*/ 953667 w 983942"/>
              <a:gd name="connsiteY1" fmla="*/ 21771 h 857793"/>
              <a:gd name="connsiteX2" fmla="*/ 979792 w 983942"/>
              <a:gd name="connsiteY2" fmla="*/ 60959 h 857793"/>
              <a:gd name="connsiteX3" fmla="*/ 966730 w 983942"/>
              <a:gd name="connsiteY3" fmla="*/ 857793 h 857793"/>
              <a:gd name="connsiteX4" fmla="*/ 679347 w 983942"/>
              <a:gd name="connsiteY4" fmla="*/ 844731 h 857793"/>
              <a:gd name="connsiteX5" fmla="*/ 574844 w 983942"/>
              <a:gd name="connsiteY5" fmla="*/ 831668 h 857793"/>
              <a:gd name="connsiteX6" fmla="*/ 535655 w 983942"/>
              <a:gd name="connsiteY6" fmla="*/ 818605 h 857793"/>
              <a:gd name="connsiteX7" fmla="*/ 78 w 983942"/>
              <a:gd name="connsiteY7" fmla="*/ 805542 h 857793"/>
              <a:gd name="connsiteX8" fmla="*/ 13141 w 983942"/>
              <a:gd name="connsiteY8" fmla="*/ 727165 h 857793"/>
              <a:gd name="connsiteX9" fmla="*/ 52330 w 983942"/>
              <a:gd name="connsiteY9" fmla="*/ 714102 h 857793"/>
              <a:gd name="connsiteX10" fmla="*/ 130707 w 983942"/>
              <a:gd name="connsiteY10" fmla="*/ 661851 h 857793"/>
              <a:gd name="connsiteX11" fmla="*/ 156832 w 983942"/>
              <a:gd name="connsiteY11" fmla="*/ 622662 h 857793"/>
              <a:gd name="connsiteX12" fmla="*/ 209084 w 983942"/>
              <a:gd name="connsiteY12" fmla="*/ 505096 h 857793"/>
              <a:gd name="connsiteX13" fmla="*/ 248272 w 983942"/>
              <a:gd name="connsiteY13" fmla="*/ 478971 h 857793"/>
              <a:gd name="connsiteX14" fmla="*/ 326650 w 983942"/>
              <a:gd name="connsiteY14" fmla="*/ 452845 h 857793"/>
              <a:gd name="connsiteX15" fmla="*/ 365838 w 983942"/>
              <a:gd name="connsiteY15" fmla="*/ 374468 h 857793"/>
              <a:gd name="connsiteX16" fmla="*/ 378901 w 983942"/>
              <a:gd name="connsiteY16" fmla="*/ 335279 h 857793"/>
              <a:gd name="connsiteX17" fmla="*/ 431152 w 983942"/>
              <a:gd name="connsiteY17" fmla="*/ 256902 h 857793"/>
              <a:gd name="connsiteX18" fmla="*/ 457278 w 983942"/>
              <a:gd name="connsiteY18" fmla="*/ 178525 h 857793"/>
              <a:gd name="connsiteX19" fmla="*/ 470341 w 983942"/>
              <a:gd name="connsiteY19" fmla="*/ 139336 h 857793"/>
              <a:gd name="connsiteX20" fmla="*/ 587907 w 983942"/>
              <a:gd name="connsiteY20" fmla="*/ 74022 h 857793"/>
              <a:gd name="connsiteX21" fmla="*/ 627095 w 983942"/>
              <a:gd name="connsiteY21" fmla="*/ 8708 h 857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983942" h="857793">
                <a:moveTo>
                  <a:pt x="627095" y="8708"/>
                </a:moveTo>
                <a:cubicBezTo>
                  <a:pt x="688055" y="0"/>
                  <a:pt x="845899" y="5805"/>
                  <a:pt x="953667" y="21771"/>
                </a:cubicBezTo>
                <a:cubicBezTo>
                  <a:pt x="969197" y="24072"/>
                  <a:pt x="979547" y="45262"/>
                  <a:pt x="979792" y="60959"/>
                </a:cubicBezTo>
                <a:cubicBezTo>
                  <a:pt x="983942" y="326574"/>
                  <a:pt x="971084" y="592182"/>
                  <a:pt x="966730" y="857793"/>
                </a:cubicBezTo>
                <a:cubicBezTo>
                  <a:pt x="870936" y="853439"/>
                  <a:pt x="775028" y="851110"/>
                  <a:pt x="679347" y="844731"/>
                </a:cubicBezTo>
                <a:cubicBezTo>
                  <a:pt x="644319" y="842396"/>
                  <a:pt x="609383" y="837948"/>
                  <a:pt x="574844" y="831668"/>
                </a:cubicBezTo>
                <a:cubicBezTo>
                  <a:pt x="561296" y="829205"/>
                  <a:pt x="549410" y="819230"/>
                  <a:pt x="535655" y="818605"/>
                </a:cubicBezTo>
                <a:cubicBezTo>
                  <a:pt x="357260" y="810496"/>
                  <a:pt x="178604" y="809896"/>
                  <a:pt x="78" y="805542"/>
                </a:cubicBezTo>
                <a:cubicBezTo>
                  <a:pt x="4432" y="779416"/>
                  <a:pt x="0" y="750161"/>
                  <a:pt x="13141" y="727165"/>
                </a:cubicBezTo>
                <a:cubicBezTo>
                  <a:pt x="19973" y="715210"/>
                  <a:pt x="40293" y="720789"/>
                  <a:pt x="52330" y="714102"/>
                </a:cubicBezTo>
                <a:cubicBezTo>
                  <a:pt x="79778" y="698853"/>
                  <a:pt x="130707" y="661851"/>
                  <a:pt x="130707" y="661851"/>
                </a:cubicBezTo>
                <a:cubicBezTo>
                  <a:pt x="139415" y="648788"/>
                  <a:pt x="150456" y="637008"/>
                  <a:pt x="156832" y="622662"/>
                </a:cubicBezTo>
                <a:cubicBezTo>
                  <a:pt x="177527" y="576098"/>
                  <a:pt x="173609" y="540571"/>
                  <a:pt x="209084" y="505096"/>
                </a:cubicBezTo>
                <a:cubicBezTo>
                  <a:pt x="220185" y="493995"/>
                  <a:pt x="233926" y="485347"/>
                  <a:pt x="248272" y="478971"/>
                </a:cubicBezTo>
                <a:cubicBezTo>
                  <a:pt x="273438" y="467786"/>
                  <a:pt x="326650" y="452845"/>
                  <a:pt x="326650" y="452845"/>
                </a:cubicBezTo>
                <a:cubicBezTo>
                  <a:pt x="359480" y="354349"/>
                  <a:pt x="315196" y="475751"/>
                  <a:pt x="365838" y="374468"/>
                </a:cubicBezTo>
                <a:cubicBezTo>
                  <a:pt x="371996" y="362152"/>
                  <a:pt x="372214" y="347316"/>
                  <a:pt x="378901" y="335279"/>
                </a:cubicBezTo>
                <a:cubicBezTo>
                  <a:pt x="394150" y="307831"/>
                  <a:pt x="421223" y="286690"/>
                  <a:pt x="431152" y="256902"/>
                </a:cubicBezTo>
                <a:lnTo>
                  <a:pt x="457278" y="178525"/>
                </a:lnTo>
                <a:cubicBezTo>
                  <a:pt x="461632" y="165462"/>
                  <a:pt x="458884" y="146974"/>
                  <a:pt x="470341" y="139336"/>
                </a:cubicBezTo>
                <a:cubicBezTo>
                  <a:pt x="560175" y="79447"/>
                  <a:pt x="518930" y="97014"/>
                  <a:pt x="587907" y="74022"/>
                </a:cubicBezTo>
                <a:cubicBezTo>
                  <a:pt x="619433" y="26732"/>
                  <a:pt x="566135" y="17417"/>
                  <a:pt x="627095" y="8708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7" name="76 Forma libre">
            <a:hlinkClick r:id="rId59" action="ppaction://hlinksldjump"/>
          </p:cNvPr>
          <p:cNvSpPr/>
          <p:nvPr/>
        </p:nvSpPr>
        <p:spPr>
          <a:xfrm>
            <a:off x="117566" y="4149635"/>
            <a:ext cx="1430534" cy="824110"/>
          </a:xfrm>
          <a:custGeom>
            <a:avLst/>
            <a:gdLst>
              <a:gd name="connsiteX0" fmla="*/ 195943 w 1430534"/>
              <a:gd name="connsiteY0" fmla="*/ 95794 h 824110"/>
              <a:gd name="connsiteX1" fmla="*/ 1371600 w 1430534"/>
              <a:gd name="connsiteY1" fmla="*/ 108856 h 824110"/>
              <a:gd name="connsiteX2" fmla="*/ 1410788 w 1430534"/>
              <a:gd name="connsiteY2" fmla="*/ 239485 h 824110"/>
              <a:gd name="connsiteX3" fmla="*/ 1423851 w 1430534"/>
              <a:gd name="connsiteY3" fmla="*/ 278674 h 824110"/>
              <a:gd name="connsiteX4" fmla="*/ 1319348 w 1430534"/>
              <a:gd name="connsiteY4" fmla="*/ 330925 h 824110"/>
              <a:gd name="connsiteX5" fmla="*/ 1280160 w 1430534"/>
              <a:gd name="connsiteY5" fmla="*/ 357051 h 824110"/>
              <a:gd name="connsiteX6" fmla="*/ 1058091 w 1430534"/>
              <a:gd name="connsiteY6" fmla="*/ 383176 h 824110"/>
              <a:gd name="connsiteX7" fmla="*/ 1005840 w 1430534"/>
              <a:gd name="connsiteY7" fmla="*/ 474616 h 824110"/>
              <a:gd name="connsiteX8" fmla="*/ 966651 w 1430534"/>
              <a:gd name="connsiteY8" fmla="*/ 500742 h 824110"/>
              <a:gd name="connsiteX9" fmla="*/ 888274 w 1430534"/>
              <a:gd name="connsiteY9" fmla="*/ 526868 h 824110"/>
              <a:gd name="connsiteX10" fmla="*/ 849085 w 1430534"/>
              <a:gd name="connsiteY10" fmla="*/ 566056 h 824110"/>
              <a:gd name="connsiteX11" fmla="*/ 783771 w 1430534"/>
              <a:gd name="connsiteY11" fmla="*/ 683622 h 824110"/>
              <a:gd name="connsiteX12" fmla="*/ 574765 w 1430534"/>
              <a:gd name="connsiteY12" fmla="*/ 696685 h 824110"/>
              <a:gd name="connsiteX13" fmla="*/ 404948 w 1430534"/>
              <a:gd name="connsiteY13" fmla="*/ 748936 h 824110"/>
              <a:gd name="connsiteX14" fmla="*/ 352697 w 1430534"/>
              <a:gd name="connsiteY14" fmla="*/ 775062 h 824110"/>
              <a:gd name="connsiteX15" fmla="*/ 287383 w 1430534"/>
              <a:gd name="connsiteY15" fmla="*/ 788125 h 824110"/>
              <a:gd name="connsiteX16" fmla="*/ 248194 w 1430534"/>
              <a:gd name="connsiteY16" fmla="*/ 801188 h 824110"/>
              <a:gd name="connsiteX17" fmla="*/ 209005 w 1430534"/>
              <a:gd name="connsiteY17" fmla="*/ 722811 h 824110"/>
              <a:gd name="connsiteX18" fmla="*/ 195943 w 1430534"/>
              <a:gd name="connsiteY18" fmla="*/ 683622 h 824110"/>
              <a:gd name="connsiteX19" fmla="*/ 195943 w 1430534"/>
              <a:gd name="connsiteY19" fmla="*/ 95794 h 824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30534" h="824110">
                <a:moveTo>
                  <a:pt x="195943" y="95794"/>
                </a:moveTo>
                <a:cubicBezTo>
                  <a:pt x="391886" y="0"/>
                  <a:pt x="980820" y="79123"/>
                  <a:pt x="1371600" y="108856"/>
                </a:cubicBezTo>
                <a:cubicBezTo>
                  <a:pt x="1380665" y="109546"/>
                  <a:pt x="1405868" y="222266"/>
                  <a:pt x="1410788" y="239485"/>
                </a:cubicBezTo>
                <a:cubicBezTo>
                  <a:pt x="1414571" y="252725"/>
                  <a:pt x="1419497" y="265611"/>
                  <a:pt x="1423851" y="278674"/>
                </a:cubicBezTo>
                <a:cubicBezTo>
                  <a:pt x="1398316" y="355276"/>
                  <a:pt x="1430534" y="297569"/>
                  <a:pt x="1319348" y="330925"/>
                </a:cubicBezTo>
                <a:cubicBezTo>
                  <a:pt x="1304311" y="335436"/>
                  <a:pt x="1294202" y="350030"/>
                  <a:pt x="1280160" y="357051"/>
                </a:cubicBezTo>
                <a:cubicBezTo>
                  <a:pt x="1220780" y="386741"/>
                  <a:pt x="1086986" y="381112"/>
                  <a:pt x="1058091" y="383176"/>
                </a:cubicBezTo>
                <a:cubicBezTo>
                  <a:pt x="974653" y="410989"/>
                  <a:pt x="1057951" y="370395"/>
                  <a:pt x="1005840" y="474616"/>
                </a:cubicBezTo>
                <a:cubicBezTo>
                  <a:pt x="998819" y="488658"/>
                  <a:pt x="980998" y="494366"/>
                  <a:pt x="966651" y="500742"/>
                </a:cubicBezTo>
                <a:cubicBezTo>
                  <a:pt x="941486" y="511927"/>
                  <a:pt x="888274" y="526868"/>
                  <a:pt x="888274" y="526868"/>
                </a:cubicBezTo>
                <a:cubicBezTo>
                  <a:pt x="875211" y="539931"/>
                  <a:pt x="859332" y="550685"/>
                  <a:pt x="849085" y="566056"/>
                </a:cubicBezTo>
                <a:cubicBezTo>
                  <a:pt x="828364" y="597138"/>
                  <a:pt x="838486" y="680202"/>
                  <a:pt x="783771" y="683622"/>
                </a:cubicBezTo>
                <a:lnTo>
                  <a:pt x="574765" y="696685"/>
                </a:lnTo>
                <a:cubicBezTo>
                  <a:pt x="521440" y="710016"/>
                  <a:pt x="449807" y="726506"/>
                  <a:pt x="404948" y="748936"/>
                </a:cubicBezTo>
                <a:cubicBezTo>
                  <a:pt x="387531" y="757645"/>
                  <a:pt x="371171" y="768904"/>
                  <a:pt x="352697" y="775062"/>
                </a:cubicBezTo>
                <a:cubicBezTo>
                  <a:pt x="331634" y="782083"/>
                  <a:pt x="308923" y="782740"/>
                  <a:pt x="287383" y="788125"/>
                </a:cubicBezTo>
                <a:cubicBezTo>
                  <a:pt x="274025" y="791465"/>
                  <a:pt x="261257" y="796834"/>
                  <a:pt x="248194" y="801188"/>
                </a:cubicBezTo>
                <a:cubicBezTo>
                  <a:pt x="215357" y="702678"/>
                  <a:pt x="259654" y="824110"/>
                  <a:pt x="209005" y="722811"/>
                </a:cubicBezTo>
                <a:cubicBezTo>
                  <a:pt x="202847" y="710495"/>
                  <a:pt x="200297" y="696685"/>
                  <a:pt x="195943" y="683622"/>
                </a:cubicBezTo>
                <a:cubicBezTo>
                  <a:pt x="182561" y="134986"/>
                  <a:pt x="0" y="191588"/>
                  <a:pt x="195943" y="95794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8" name="77 Forma libre">
            <a:hlinkClick r:id="rId60" action="ppaction://hlinksldjump"/>
          </p:cNvPr>
          <p:cNvSpPr/>
          <p:nvPr/>
        </p:nvSpPr>
        <p:spPr>
          <a:xfrm>
            <a:off x="421928" y="4526653"/>
            <a:ext cx="1426466" cy="1011998"/>
          </a:xfrm>
          <a:custGeom>
            <a:avLst/>
            <a:gdLst>
              <a:gd name="connsiteX0" fmla="*/ 1419935 w 1426466"/>
              <a:gd name="connsiteY0" fmla="*/ 228227 h 1011998"/>
              <a:gd name="connsiteX1" fmla="*/ 1367683 w 1426466"/>
              <a:gd name="connsiteY1" fmla="*/ 149850 h 1011998"/>
              <a:gd name="connsiteX2" fmla="*/ 1341558 w 1426466"/>
              <a:gd name="connsiteY2" fmla="*/ 110661 h 1011998"/>
              <a:gd name="connsiteX3" fmla="*/ 1250118 w 1426466"/>
              <a:gd name="connsiteY3" fmla="*/ 84536 h 1011998"/>
              <a:gd name="connsiteX4" fmla="*/ 1210929 w 1426466"/>
              <a:gd name="connsiteY4" fmla="*/ 45347 h 1011998"/>
              <a:gd name="connsiteX5" fmla="*/ 1197866 w 1426466"/>
              <a:gd name="connsiteY5" fmla="*/ 6158 h 1011998"/>
              <a:gd name="connsiteX6" fmla="*/ 1158678 w 1426466"/>
              <a:gd name="connsiteY6" fmla="*/ 19221 h 1011998"/>
              <a:gd name="connsiteX7" fmla="*/ 1080301 w 1426466"/>
              <a:gd name="connsiteY7" fmla="*/ 71473 h 1011998"/>
              <a:gd name="connsiteX8" fmla="*/ 1067238 w 1426466"/>
              <a:gd name="connsiteY8" fmla="*/ 110661 h 1011998"/>
              <a:gd name="connsiteX9" fmla="*/ 1028049 w 1426466"/>
              <a:gd name="connsiteY9" fmla="*/ 123724 h 1011998"/>
              <a:gd name="connsiteX10" fmla="*/ 988861 w 1426466"/>
              <a:gd name="connsiteY10" fmla="*/ 149850 h 1011998"/>
              <a:gd name="connsiteX11" fmla="*/ 910483 w 1426466"/>
              <a:gd name="connsiteY11" fmla="*/ 175976 h 1011998"/>
              <a:gd name="connsiteX12" fmla="*/ 819043 w 1426466"/>
              <a:gd name="connsiteY12" fmla="*/ 228227 h 1011998"/>
              <a:gd name="connsiteX13" fmla="*/ 779855 w 1426466"/>
              <a:gd name="connsiteY13" fmla="*/ 241290 h 1011998"/>
              <a:gd name="connsiteX14" fmla="*/ 701478 w 1426466"/>
              <a:gd name="connsiteY14" fmla="*/ 280478 h 1011998"/>
              <a:gd name="connsiteX15" fmla="*/ 662289 w 1426466"/>
              <a:gd name="connsiteY15" fmla="*/ 306604 h 1011998"/>
              <a:gd name="connsiteX16" fmla="*/ 505535 w 1426466"/>
              <a:gd name="connsiteY16" fmla="*/ 332730 h 1011998"/>
              <a:gd name="connsiteX17" fmla="*/ 374906 w 1426466"/>
              <a:gd name="connsiteY17" fmla="*/ 371918 h 1011998"/>
              <a:gd name="connsiteX18" fmla="*/ 283466 w 1426466"/>
              <a:gd name="connsiteY18" fmla="*/ 476421 h 1011998"/>
              <a:gd name="connsiteX19" fmla="*/ 87523 w 1426466"/>
              <a:gd name="connsiteY19" fmla="*/ 489484 h 1011998"/>
              <a:gd name="connsiteX20" fmla="*/ 35272 w 1426466"/>
              <a:gd name="connsiteY20" fmla="*/ 502547 h 1011998"/>
              <a:gd name="connsiteX21" fmla="*/ 48335 w 1426466"/>
              <a:gd name="connsiteY21" fmla="*/ 580924 h 1011998"/>
              <a:gd name="connsiteX22" fmla="*/ 100586 w 1426466"/>
              <a:gd name="connsiteY22" fmla="*/ 698490 h 1011998"/>
              <a:gd name="connsiteX23" fmla="*/ 139775 w 1426466"/>
              <a:gd name="connsiteY23" fmla="*/ 724616 h 1011998"/>
              <a:gd name="connsiteX24" fmla="*/ 165901 w 1426466"/>
              <a:gd name="connsiteY24" fmla="*/ 763804 h 1011998"/>
              <a:gd name="connsiteX25" fmla="*/ 296529 w 1426466"/>
              <a:gd name="connsiteY25" fmla="*/ 789930 h 1011998"/>
              <a:gd name="connsiteX26" fmla="*/ 335718 w 1426466"/>
              <a:gd name="connsiteY26" fmla="*/ 816056 h 1011998"/>
              <a:gd name="connsiteX27" fmla="*/ 387969 w 1426466"/>
              <a:gd name="connsiteY27" fmla="*/ 933621 h 1011998"/>
              <a:gd name="connsiteX28" fmla="*/ 427158 w 1426466"/>
              <a:gd name="connsiteY28" fmla="*/ 959747 h 1011998"/>
              <a:gd name="connsiteX29" fmla="*/ 531661 w 1426466"/>
              <a:gd name="connsiteY29" fmla="*/ 972810 h 1011998"/>
              <a:gd name="connsiteX30" fmla="*/ 583912 w 1426466"/>
              <a:gd name="connsiteY30" fmla="*/ 985873 h 1011998"/>
              <a:gd name="connsiteX31" fmla="*/ 649226 w 1426466"/>
              <a:gd name="connsiteY31" fmla="*/ 998936 h 1011998"/>
              <a:gd name="connsiteX32" fmla="*/ 688415 w 1426466"/>
              <a:gd name="connsiteY32" fmla="*/ 1011998 h 1011998"/>
              <a:gd name="connsiteX33" fmla="*/ 766792 w 1426466"/>
              <a:gd name="connsiteY33" fmla="*/ 985873 h 1011998"/>
              <a:gd name="connsiteX34" fmla="*/ 792918 w 1426466"/>
              <a:gd name="connsiteY34" fmla="*/ 946684 h 1011998"/>
              <a:gd name="connsiteX35" fmla="*/ 845169 w 1426466"/>
              <a:gd name="connsiteY35" fmla="*/ 829118 h 1011998"/>
              <a:gd name="connsiteX36" fmla="*/ 884358 w 1426466"/>
              <a:gd name="connsiteY36" fmla="*/ 802993 h 1011998"/>
              <a:gd name="connsiteX37" fmla="*/ 910483 w 1426466"/>
              <a:gd name="connsiteY37" fmla="*/ 763804 h 1011998"/>
              <a:gd name="connsiteX38" fmla="*/ 949672 w 1426466"/>
              <a:gd name="connsiteY38" fmla="*/ 724616 h 1011998"/>
              <a:gd name="connsiteX39" fmla="*/ 962735 w 1426466"/>
              <a:gd name="connsiteY39" fmla="*/ 685427 h 1011998"/>
              <a:gd name="connsiteX40" fmla="*/ 1001923 w 1426466"/>
              <a:gd name="connsiteY40" fmla="*/ 646238 h 1011998"/>
              <a:gd name="connsiteX41" fmla="*/ 1067238 w 1426466"/>
              <a:gd name="connsiteY41" fmla="*/ 580924 h 1011998"/>
              <a:gd name="connsiteX42" fmla="*/ 1119489 w 1426466"/>
              <a:gd name="connsiteY42" fmla="*/ 502547 h 1011998"/>
              <a:gd name="connsiteX43" fmla="*/ 1145615 w 1426466"/>
              <a:gd name="connsiteY43" fmla="*/ 463358 h 1011998"/>
              <a:gd name="connsiteX44" fmla="*/ 1223992 w 1426466"/>
              <a:gd name="connsiteY44" fmla="*/ 398044 h 1011998"/>
              <a:gd name="connsiteX45" fmla="*/ 1289306 w 1426466"/>
              <a:gd name="connsiteY45" fmla="*/ 345793 h 1011998"/>
              <a:gd name="connsiteX46" fmla="*/ 1367683 w 1426466"/>
              <a:gd name="connsiteY46" fmla="*/ 293541 h 1011998"/>
              <a:gd name="connsiteX47" fmla="*/ 1406872 w 1426466"/>
              <a:gd name="connsiteY47" fmla="*/ 215164 h 1011998"/>
              <a:gd name="connsiteX48" fmla="*/ 1419935 w 1426466"/>
              <a:gd name="connsiteY48" fmla="*/ 228227 h 1011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26466" h="1011998">
                <a:moveTo>
                  <a:pt x="1419935" y="228227"/>
                </a:moveTo>
                <a:cubicBezTo>
                  <a:pt x="1413404" y="217341"/>
                  <a:pt x="1385100" y="175976"/>
                  <a:pt x="1367683" y="149850"/>
                </a:cubicBezTo>
                <a:cubicBezTo>
                  <a:pt x="1358974" y="136787"/>
                  <a:pt x="1356789" y="114469"/>
                  <a:pt x="1341558" y="110661"/>
                </a:cubicBezTo>
                <a:cubicBezTo>
                  <a:pt x="1275948" y="94258"/>
                  <a:pt x="1306338" y="103275"/>
                  <a:pt x="1250118" y="84536"/>
                </a:cubicBezTo>
                <a:cubicBezTo>
                  <a:pt x="1237055" y="71473"/>
                  <a:pt x="1221176" y="60718"/>
                  <a:pt x="1210929" y="45347"/>
                </a:cubicBezTo>
                <a:cubicBezTo>
                  <a:pt x="1203291" y="33890"/>
                  <a:pt x="1210182" y="12316"/>
                  <a:pt x="1197866" y="6158"/>
                </a:cubicBezTo>
                <a:cubicBezTo>
                  <a:pt x="1185550" y="0"/>
                  <a:pt x="1170714" y="12534"/>
                  <a:pt x="1158678" y="19221"/>
                </a:cubicBezTo>
                <a:cubicBezTo>
                  <a:pt x="1131230" y="34470"/>
                  <a:pt x="1080301" y="71473"/>
                  <a:pt x="1080301" y="71473"/>
                </a:cubicBezTo>
                <a:cubicBezTo>
                  <a:pt x="1075947" y="84536"/>
                  <a:pt x="1076974" y="100925"/>
                  <a:pt x="1067238" y="110661"/>
                </a:cubicBezTo>
                <a:cubicBezTo>
                  <a:pt x="1057501" y="120397"/>
                  <a:pt x="1040365" y="117566"/>
                  <a:pt x="1028049" y="123724"/>
                </a:cubicBezTo>
                <a:cubicBezTo>
                  <a:pt x="1014007" y="130745"/>
                  <a:pt x="1003207" y="143474"/>
                  <a:pt x="988861" y="149850"/>
                </a:cubicBezTo>
                <a:cubicBezTo>
                  <a:pt x="963695" y="161035"/>
                  <a:pt x="933397" y="160700"/>
                  <a:pt x="910483" y="175976"/>
                </a:cubicBezTo>
                <a:cubicBezTo>
                  <a:pt x="871126" y="202214"/>
                  <a:pt x="865449" y="208339"/>
                  <a:pt x="819043" y="228227"/>
                </a:cubicBezTo>
                <a:cubicBezTo>
                  <a:pt x="806387" y="233651"/>
                  <a:pt x="792171" y="235132"/>
                  <a:pt x="779855" y="241290"/>
                </a:cubicBezTo>
                <a:cubicBezTo>
                  <a:pt x="678573" y="291932"/>
                  <a:pt x="799970" y="247649"/>
                  <a:pt x="701478" y="280478"/>
                </a:cubicBezTo>
                <a:cubicBezTo>
                  <a:pt x="688415" y="289187"/>
                  <a:pt x="676989" y="301091"/>
                  <a:pt x="662289" y="306604"/>
                </a:cubicBezTo>
                <a:cubicBezTo>
                  <a:pt x="638780" y="315420"/>
                  <a:pt x="519113" y="330790"/>
                  <a:pt x="505535" y="332730"/>
                </a:cubicBezTo>
                <a:cubicBezTo>
                  <a:pt x="410126" y="364533"/>
                  <a:pt x="453875" y="352177"/>
                  <a:pt x="374906" y="371918"/>
                </a:cubicBezTo>
                <a:cubicBezTo>
                  <a:pt x="362930" y="389883"/>
                  <a:pt x="324290" y="469617"/>
                  <a:pt x="283466" y="476421"/>
                </a:cubicBezTo>
                <a:cubicBezTo>
                  <a:pt x="218897" y="487182"/>
                  <a:pt x="152837" y="485130"/>
                  <a:pt x="87523" y="489484"/>
                </a:cubicBezTo>
                <a:cubicBezTo>
                  <a:pt x="70106" y="493838"/>
                  <a:pt x="49291" y="491332"/>
                  <a:pt x="35272" y="502547"/>
                </a:cubicBezTo>
                <a:cubicBezTo>
                  <a:pt x="0" y="530765"/>
                  <a:pt x="34232" y="559769"/>
                  <a:pt x="48335" y="580924"/>
                </a:cubicBezTo>
                <a:cubicBezTo>
                  <a:pt x="61268" y="619724"/>
                  <a:pt x="69537" y="667440"/>
                  <a:pt x="100586" y="698490"/>
                </a:cubicBezTo>
                <a:cubicBezTo>
                  <a:pt x="111687" y="709592"/>
                  <a:pt x="126712" y="715907"/>
                  <a:pt x="139775" y="724616"/>
                </a:cubicBezTo>
                <a:cubicBezTo>
                  <a:pt x="148484" y="737679"/>
                  <a:pt x="152838" y="755096"/>
                  <a:pt x="165901" y="763804"/>
                </a:cubicBezTo>
                <a:cubicBezTo>
                  <a:pt x="178893" y="772465"/>
                  <a:pt x="296270" y="789887"/>
                  <a:pt x="296529" y="789930"/>
                </a:cubicBezTo>
                <a:cubicBezTo>
                  <a:pt x="309592" y="798639"/>
                  <a:pt x="327397" y="802743"/>
                  <a:pt x="335718" y="816056"/>
                </a:cubicBezTo>
                <a:cubicBezTo>
                  <a:pt x="378835" y="885044"/>
                  <a:pt x="339710" y="885363"/>
                  <a:pt x="387969" y="933621"/>
                </a:cubicBezTo>
                <a:cubicBezTo>
                  <a:pt x="399071" y="944722"/>
                  <a:pt x="412011" y="955616"/>
                  <a:pt x="427158" y="959747"/>
                </a:cubicBezTo>
                <a:cubicBezTo>
                  <a:pt x="461026" y="968984"/>
                  <a:pt x="496827" y="968456"/>
                  <a:pt x="531661" y="972810"/>
                </a:cubicBezTo>
                <a:cubicBezTo>
                  <a:pt x="549078" y="977164"/>
                  <a:pt x="566386" y="981978"/>
                  <a:pt x="583912" y="985873"/>
                </a:cubicBezTo>
                <a:cubicBezTo>
                  <a:pt x="605586" y="990689"/>
                  <a:pt x="627686" y="993551"/>
                  <a:pt x="649226" y="998936"/>
                </a:cubicBezTo>
                <a:cubicBezTo>
                  <a:pt x="662584" y="1002276"/>
                  <a:pt x="675352" y="1007644"/>
                  <a:pt x="688415" y="1011998"/>
                </a:cubicBezTo>
                <a:cubicBezTo>
                  <a:pt x="714541" y="1003290"/>
                  <a:pt x="751516" y="1008787"/>
                  <a:pt x="766792" y="985873"/>
                </a:cubicBezTo>
                <a:cubicBezTo>
                  <a:pt x="775501" y="972810"/>
                  <a:pt x="786542" y="961031"/>
                  <a:pt x="792918" y="946684"/>
                </a:cubicBezTo>
                <a:cubicBezTo>
                  <a:pt x="813613" y="900119"/>
                  <a:pt x="809693" y="864593"/>
                  <a:pt x="845169" y="829118"/>
                </a:cubicBezTo>
                <a:cubicBezTo>
                  <a:pt x="856270" y="818017"/>
                  <a:pt x="871295" y="811701"/>
                  <a:pt x="884358" y="802993"/>
                </a:cubicBezTo>
                <a:cubicBezTo>
                  <a:pt x="893066" y="789930"/>
                  <a:pt x="900432" y="775865"/>
                  <a:pt x="910483" y="763804"/>
                </a:cubicBezTo>
                <a:cubicBezTo>
                  <a:pt x="922310" y="749612"/>
                  <a:pt x="939425" y="739987"/>
                  <a:pt x="949672" y="724616"/>
                </a:cubicBezTo>
                <a:cubicBezTo>
                  <a:pt x="957310" y="713159"/>
                  <a:pt x="955097" y="696884"/>
                  <a:pt x="962735" y="685427"/>
                </a:cubicBezTo>
                <a:cubicBezTo>
                  <a:pt x="972982" y="670056"/>
                  <a:pt x="990096" y="660430"/>
                  <a:pt x="1001923" y="646238"/>
                </a:cubicBezTo>
                <a:cubicBezTo>
                  <a:pt x="1056350" y="580926"/>
                  <a:pt x="995394" y="628820"/>
                  <a:pt x="1067238" y="580924"/>
                </a:cubicBezTo>
                <a:cubicBezTo>
                  <a:pt x="1090195" y="512055"/>
                  <a:pt x="1065129" y="567780"/>
                  <a:pt x="1119489" y="502547"/>
                </a:cubicBezTo>
                <a:cubicBezTo>
                  <a:pt x="1129540" y="490486"/>
                  <a:pt x="1135564" y="475419"/>
                  <a:pt x="1145615" y="463358"/>
                </a:cubicBezTo>
                <a:cubicBezTo>
                  <a:pt x="1177046" y="425641"/>
                  <a:pt x="1185459" y="423732"/>
                  <a:pt x="1223992" y="398044"/>
                </a:cubicBezTo>
                <a:cubicBezTo>
                  <a:pt x="1272266" y="325635"/>
                  <a:pt x="1222498" y="382909"/>
                  <a:pt x="1289306" y="345793"/>
                </a:cubicBezTo>
                <a:cubicBezTo>
                  <a:pt x="1316754" y="330544"/>
                  <a:pt x="1367683" y="293541"/>
                  <a:pt x="1367683" y="293541"/>
                </a:cubicBezTo>
                <a:cubicBezTo>
                  <a:pt x="1378307" y="261668"/>
                  <a:pt x="1381549" y="240487"/>
                  <a:pt x="1406872" y="215164"/>
                </a:cubicBezTo>
                <a:cubicBezTo>
                  <a:pt x="1409951" y="212085"/>
                  <a:pt x="1426466" y="239113"/>
                  <a:pt x="1419935" y="228227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9" name="78 Forma libre">
            <a:hlinkClick r:id="rId61" action="ppaction://hlinksldjump"/>
          </p:cNvPr>
          <p:cNvSpPr/>
          <p:nvPr/>
        </p:nvSpPr>
        <p:spPr>
          <a:xfrm>
            <a:off x="1254034" y="4737463"/>
            <a:ext cx="1031966" cy="1055882"/>
          </a:xfrm>
          <a:custGeom>
            <a:avLst/>
            <a:gdLst>
              <a:gd name="connsiteX0" fmla="*/ 992777 w 1031966"/>
              <a:gd name="connsiteY0" fmla="*/ 108857 h 1055882"/>
              <a:gd name="connsiteX1" fmla="*/ 757646 w 1031966"/>
              <a:gd name="connsiteY1" fmla="*/ 82731 h 1055882"/>
              <a:gd name="connsiteX2" fmla="*/ 718457 w 1031966"/>
              <a:gd name="connsiteY2" fmla="*/ 56606 h 1055882"/>
              <a:gd name="connsiteX3" fmla="*/ 613955 w 1031966"/>
              <a:gd name="connsiteY3" fmla="*/ 95794 h 1055882"/>
              <a:gd name="connsiteX4" fmla="*/ 561703 w 1031966"/>
              <a:gd name="connsiteY4" fmla="*/ 174171 h 1055882"/>
              <a:gd name="connsiteX5" fmla="*/ 535577 w 1031966"/>
              <a:gd name="connsiteY5" fmla="*/ 252548 h 1055882"/>
              <a:gd name="connsiteX6" fmla="*/ 522515 w 1031966"/>
              <a:gd name="connsiteY6" fmla="*/ 330926 h 1055882"/>
              <a:gd name="connsiteX7" fmla="*/ 483326 w 1031966"/>
              <a:gd name="connsiteY7" fmla="*/ 343988 h 1055882"/>
              <a:gd name="connsiteX8" fmla="*/ 404949 w 1031966"/>
              <a:gd name="connsiteY8" fmla="*/ 409303 h 1055882"/>
              <a:gd name="connsiteX9" fmla="*/ 352697 w 1031966"/>
              <a:gd name="connsiteY9" fmla="*/ 526868 h 1055882"/>
              <a:gd name="connsiteX10" fmla="*/ 222069 w 1031966"/>
              <a:gd name="connsiteY10" fmla="*/ 566057 h 1055882"/>
              <a:gd name="connsiteX11" fmla="*/ 195943 w 1031966"/>
              <a:gd name="connsiteY11" fmla="*/ 605246 h 1055882"/>
              <a:gd name="connsiteX12" fmla="*/ 156755 w 1031966"/>
              <a:gd name="connsiteY12" fmla="*/ 644434 h 1055882"/>
              <a:gd name="connsiteX13" fmla="*/ 117566 w 1031966"/>
              <a:gd name="connsiteY13" fmla="*/ 722811 h 1055882"/>
              <a:gd name="connsiteX14" fmla="*/ 78377 w 1031966"/>
              <a:gd name="connsiteY14" fmla="*/ 735874 h 1055882"/>
              <a:gd name="connsiteX15" fmla="*/ 26126 w 1031966"/>
              <a:gd name="connsiteY15" fmla="*/ 814251 h 1055882"/>
              <a:gd name="connsiteX16" fmla="*/ 0 w 1031966"/>
              <a:gd name="connsiteY16" fmla="*/ 892628 h 1055882"/>
              <a:gd name="connsiteX17" fmla="*/ 783772 w 1031966"/>
              <a:gd name="connsiteY17" fmla="*/ 905691 h 1055882"/>
              <a:gd name="connsiteX18" fmla="*/ 979715 w 1031966"/>
              <a:gd name="connsiteY18" fmla="*/ 879566 h 1055882"/>
              <a:gd name="connsiteX19" fmla="*/ 992777 w 1031966"/>
              <a:gd name="connsiteY19" fmla="*/ 735874 h 1055882"/>
              <a:gd name="connsiteX20" fmla="*/ 992777 w 1031966"/>
              <a:gd name="connsiteY20" fmla="*/ 108857 h 1055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31966" h="1055882">
                <a:moveTo>
                  <a:pt x="992777" y="108857"/>
                </a:moveTo>
                <a:cubicBezTo>
                  <a:pt x="953589" y="0"/>
                  <a:pt x="819979" y="113897"/>
                  <a:pt x="757646" y="82731"/>
                </a:cubicBezTo>
                <a:cubicBezTo>
                  <a:pt x="743604" y="75710"/>
                  <a:pt x="731520" y="65314"/>
                  <a:pt x="718457" y="56606"/>
                </a:cubicBezTo>
                <a:cubicBezTo>
                  <a:pt x="683623" y="69669"/>
                  <a:pt x="643717" y="73472"/>
                  <a:pt x="613955" y="95794"/>
                </a:cubicBezTo>
                <a:cubicBezTo>
                  <a:pt x="588836" y="114634"/>
                  <a:pt x="561703" y="174171"/>
                  <a:pt x="561703" y="174171"/>
                </a:cubicBezTo>
                <a:cubicBezTo>
                  <a:pt x="552994" y="200297"/>
                  <a:pt x="540104" y="225384"/>
                  <a:pt x="535577" y="252548"/>
                </a:cubicBezTo>
                <a:cubicBezTo>
                  <a:pt x="531223" y="278674"/>
                  <a:pt x="535656" y="307929"/>
                  <a:pt x="522515" y="330926"/>
                </a:cubicBezTo>
                <a:cubicBezTo>
                  <a:pt x="515683" y="342881"/>
                  <a:pt x="496389" y="339634"/>
                  <a:pt x="483326" y="343988"/>
                </a:cubicBezTo>
                <a:cubicBezTo>
                  <a:pt x="458933" y="360250"/>
                  <a:pt x="419741" y="382677"/>
                  <a:pt x="404949" y="409303"/>
                </a:cubicBezTo>
                <a:cubicBezTo>
                  <a:pt x="396187" y="425074"/>
                  <a:pt x="381370" y="508948"/>
                  <a:pt x="352697" y="526868"/>
                </a:cubicBezTo>
                <a:cubicBezTo>
                  <a:pt x="331495" y="540119"/>
                  <a:pt x="252660" y="558409"/>
                  <a:pt x="222069" y="566057"/>
                </a:cubicBezTo>
                <a:cubicBezTo>
                  <a:pt x="213360" y="579120"/>
                  <a:pt x="205994" y="593185"/>
                  <a:pt x="195943" y="605246"/>
                </a:cubicBezTo>
                <a:cubicBezTo>
                  <a:pt x="184117" y="619438"/>
                  <a:pt x="167002" y="629063"/>
                  <a:pt x="156755" y="644434"/>
                </a:cubicBezTo>
                <a:cubicBezTo>
                  <a:pt x="129710" y="685002"/>
                  <a:pt x="161611" y="687575"/>
                  <a:pt x="117566" y="722811"/>
                </a:cubicBezTo>
                <a:cubicBezTo>
                  <a:pt x="106814" y="731413"/>
                  <a:pt x="91440" y="731520"/>
                  <a:pt x="78377" y="735874"/>
                </a:cubicBezTo>
                <a:cubicBezTo>
                  <a:pt x="60960" y="762000"/>
                  <a:pt x="36055" y="784463"/>
                  <a:pt x="26126" y="814251"/>
                </a:cubicBezTo>
                <a:lnTo>
                  <a:pt x="0" y="892628"/>
                </a:lnTo>
                <a:cubicBezTo>
                  <a:pt x="244881" y="1055882"/>
                  <a:pt x="36925" y="927985"/>
                  <a:pt x="783772" y="905691"/>
                </a:cubicBezTo>
                <a:cubicBezTo>
                  <a:pt x="873522" y="903012"/>
                  <a:pt x="903440" y="894820"/>
                  <a:pt x="979715" y="879566"/>
                </a:cubicBezTo>
                <a:cubicBezTo>
                  <a:pt x="984069" y="831669"/>
                  <a:pt x="992777" y="783969"/>
                  <a:pt x="992777" y="735874"/>
                </a:cubicBezTo>
                <a:cubicBezTo>
                  <a:pt x="992777" y="151796"/>
                  <a:pt x="1031966" y="217714"/>
                  <a:pt x="992777" y="108857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0" name="79 Rectángulo">
            <a:hlinkClick r:id="rId62" action="ppaction://hlinksldjump"/>
          </p:cNvPr>
          <p:cNvSpPr/>
          <p:nvPr/>
        </p:nvSpPr>
        <p:spPr>
          <a:xfrm>
            <a:off x="3419872" y="3861048"/>
            <a:ext cx="576064" cy="86409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Rectángulo">
            <a:hlinkClick r:id="rId63" action="ppaction://hlinksldjump"/>
          </p:cNvPr>
          <p:cNvSpPr/>
          <p:nvPr/>
        </p:nvSpPr>
        <p:spPr>
          <a:xfrm>
            <a:off x="323528" y="5733256"/>
            <a:ext cx="23762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>
            <a:hlinkClick r:id="rId64" action="ppaction://hlinksldjump"/>
          </p:cNvPr>
          <p:cNvSpPr/>
          <p:nvPr/>
        </p:nvSpPr>
        <p:spPr>
          <a:xfrm>
            <a:off x="2771800" y="5733256"/>
            <a:ext cx="576064" cy="9361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orma libre">
            <a:hlinkClick r:id="rId65" action="ppaction://hlinksldjump"/>
          </p:cNvPr>
          <p:cNvSpPr/>
          <p:nvPr/>
        </p:nvSpPr>
        <p:spPr>
          <a:xfrm>
            <a:off x="7594068" y="5131977"/>
            <a:ext cx="1405266" cy="749043"/>
          </a:xfrm>
          <a:custGeom>
            <a:avLst/>
            <a:gdLst>
              <a:gd name="connsiteX0" fmla="*/ 178332 w 1405266"/>
              <a:gd name="connsiteY0" fmla="*/ 1726 h 749043"/>
              <a:gd name="connsiteX1" fmla="*/ 99955 w 1405266"/>
              <a:gd name="connsiteY1" fmla="*/ 27852 h 749043"/>
              <a:gd name="connsiteX2" fmla="*/ 47703 w 1405266"/>
              <a:gd name="connsiteY2" fmla="*/ 80103 h 749043"/>
              <a:gd name="connsiteX3" fmla="*/ 34641 w 1405266"/>
              <a:gd name="connsiteY3" fmla="*/ 210732 h 749043"/>
              <a:gd name="connsiteX4" fmla="*/ 73829 w 1405266"/>
              <a:gd name="connsiteY4" fmla="*/ 236857 h 749043"/>
              <a:gd name="connsiteX5" fmla="*/ 139143 w 1405266"/>
              <a:gd name="connsiteY5" fmla="*/ 328297 h 749043"/>
              <a:gd name="connsiteX6" fmla="*/ 230583 w 1405266"/>
              <a:gd name="connsiteY6" fmla="*/ 341360 h 749043"/>
              <a:gd name="connsiteX7" fmla="*/ 269772 w 1405266"/>
              <a:gd name="connsiteY7" fmla="*/ 354423 h 749043"/>
              <a:gd name="connsiteX8" fmla="*/ 348149 w 1405266"/>
              <a:gd name="connsiteY8" fmla="*/ 406674 h 749043"/>
              <a:gd name="connsiteX9" fmla="*/ 452652 w 1405266"/>
              <a:gd name="connsiteY9" fmla="*/ 432800 h 749043"/>
              <a:gd name="connsiteX10" fmla="*/ 596343 w 1405266"/>
              <a:gd name="connsiteY10" fmla="*/ 471989 h 749043"/>
              <a:gd name="connsiteX11" fmla="*/ 622469 w 1405266"/>
              <a:gd name="connsiteY11" fmla="*/ 511177 h 749043"/>
              <a:gd name="connsiteX12" fmla="*/ 766161 w 1405266"/>
              <a:gd name="connsiteY12" fmla="*/ 563429 h 749043"/>
              <a:gd name="connsiteX13" fmla="*/ 844538 w 1405266"/>
              <a:gd name="connsiteY13" fmla="*/ 589554 h 749043"/>
              <a:gd name="connsiteX14" fmla="*/ 883726 w 1405266"/>
              <a:gd name="connsiteY14" fmla="*/ 602617 h 749043"/>
              <a:gd name="connsiteX15" fmla="*/ 922915 w 1405266"/>
              <a:gd name="connsiteY15" fmla="*/ 628743 h 749043"/>
              <a:gd name="connsiteX16" fmla="*/ 935978 w 1405266"/>
              <a:gd name="connsiteY16" fmla="*/ 667932 h 749043"/>
              <a:gd name="connsiteX17" fmla="*/ 975166 w 1405266"/>
              <a:gd name="connsiteY17" fmla="*/ 694057 h 749043"/>
              <a:gd name="connsiteX18" fmla="*/ 1105795 w 1405266"/>
              <a:gd name="connsiteY18" fmla="*/ 720183 h 749043"/>
              <a:gd name="connsiteX19" fmla="*/ 1197235 w 1405266"/>
              <a:gd name="connsiteY19" fmla="*/ 746309 h 749043"/>
              <a:gd name="connsiteX20" fmla="*/ 1223361 w 1405266"/>
              <a:gd name="connsiteY20" fmla="*/ 707120 h 749043"/>
              <a:gd name="connsiteX21" fmla="*/ 1249486 w 1405266"/>
              <a:gd name="connsiteY21" fmla="*/ 628743 h 749043"/>
              <a:gd name="connsiteX22" fmla="*/ 1275612 w 1405266"/>
              <a:gd name="connsiteY22" fmla="*/ 458926 h 749043"/>
              <a:gd name="connsiteX23" fmla="*/ 1118858 w 1405266"/>
              <a:gd name="connsiteY23" fmla="*/ 40914 h 749043"/>
              <a:gd name="connsiteX24" fmla="*/ 1079669 w 1405266"/>
              <a:gd name="connsiteY24" fmla="*/ 53977 h 749043"/>
              <a:gd name="connsiteX25" fmla="*/ 348149 w 1405266"/>
              <a:gd name="connsiteY25" fmla="*/ 40914 h 749043"/>
              <a:gd name="connsiteX26" fmla="*/ 217521 w 1405266"/>
              <a:gd name="connsiteY26" fmla="*/ 27852 h 749043"/>
              <a:gd name="connsiteX27" fmla="*/ 178332 w 1405266"/>
              <a:gd name="connsiteY27" fmla="*/ 1726 h 749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405266" h="749043">
                <a:moveTo>
                  <a:pt x="178332" y="1726"/>
                </a:moveTo>
                <a:cubicBezTo>
                  <a:pt x="158738" y="1726"/>
                  <a:pt x="108664" y="1726"/>
                  <a:pt x="99955" y="27852"/>
                </a:cubicBezTo>
                <a:cubicBezTo>
                  <a:pt x="82538" y="80103"/>
                  <a:pt x="99955" y="62686"/>
                  <a:pt x="47703" y="80103"/>
                </a:cubicBezTo>
                <a:cubicBezTo>
                  <a:pt x="14370" y="130104"/>
                  <a:pt x="0" y="132789"/>
                  <a:pt x="34641" y="210732"/>
                </a:cubicBezTo>
                <a:cubicBezTo>
                  <a:pt x="41017" y="225078"/>
                  <a:pt x="60766" y="228149"/>
                  <a:pt x="73829" y="236857"/>
                </a:cubicBezTo>
                <a:cubicBezTo>
                  <a:pt x="98089" y="309635"/>
                  <a:pt x="76940" y="315856"/>
                  <a:pt x="139143" y="328297"/>
                </a:cubicBezTo>
                <a:cubicBezTo>
                  <a:pt x="169335" y="334335"/>
                  <a:pt x="200103" y="337006"/>
                  <a:pt x="230583" y="341360"/>
                </a:cubicBezTo>
                <a:cubicBezTo>
                  <a:pt x="243646" y="345714"/>
                  <a:pt x="257735" y="347736"/>
                  <a:pt x="269772" y="354423"/>
                </a:cubicBezTo>
                <a:cubicBezTo>
                  <a:pt x="297220" y="369672"/>
                  <a:pt x="318361" y="396745"/>
                  <a:pt x="348149" y="406674"/>
                </a:cubicBezTo>
                <a:cubicBezTo>
                  <a:pt x="423066" y="431646"/>
                  <a:pt x="350191" y="409155"/>
                  <a:pt x="452652" y="432800"/>
                </a:cubicBezTo>
                <a:cubicBezTo>
                  <a:pt x="548416" y="454900"/>
                  <a:pt x="531565" y="450396"/>
                  <a:pt x="596343" y="471989"/>
                </a:cubicBezTo>
                <a:cubicBezTo>
                  <a:pt x="605052" y="485052"/>
                  <a:pt x="611368" y="500076"/>
                  <a:pt x="622469" y="511177"/>
                </a:cubicBezTo>
                <a:cubicBezTo>
                  <a:pt x="663546" y="552253"/>
                  <a:pt x="710437" y="544855"/>
                  <a:pt x="766161" y="563429"/>
                </a:cubicBezTo>
                <a:lnTo>
                  <a:pt x="844538" y="589554"/>
                </a:lnTo>
                <a:cubicBezTo>
                  <a:pt x="857601" y="593908"/>
                  <a:pt x="872269" y="594979"/>
                  <a:pt x="883726" y="602617"/>
                </a:cubicBezTo>
                <a:lnTo>
                  <a:pt x="922915" y="628743"/>
                </a:lnTo>
                <a:cubicBezTo>
                  <a:pt x="927269" y="641806"/>
                  <a:pt x="927376" y="657180"/>
                  <a:pt x="935978" y="667932"/>
                </a:cubicBezTo>
                <a:cubicBezTo>
                  <a:pt x="945785" y="680191"/>
                  <a:pt x="961124" y="687036"/>
                  <a:pt x="975166" y="694057"/>
                </a:cubicBezTo>
                <a:cubicBezTo>
                  <a:pt x="1011646" y="712297"/>
                  <a:pt x="1072096" y="715369"/>
                  <a:pt x="1105795" y="720183"/>
                </a:cubicBezTo>
                <a:cubicBezTo>
                  <a:pt x="1117986" y="724247"/>
                  <a:pt x="1189033" y="749043"/>
                  <a:pt x="1197235" y="746309"/>
                </a:cubicBezTo>
                <a:cubicBezTo>
                  <a:pt x="1212129" y="741344"/>
                  <a:pt x="1214652" y="720183"/>
                  <a:pt x="1223361" y="707120"/>
                </a:cubicBezTo>
                <a:cubicBezTo>
                  <a:pt x="1232069" y="680994"/>
                  <a:pt x="1246746" y="656145"/>
                  <a:pt x="1249486" y="628743"/>
                </a:cubicBezTo>
                <a:cubicBezTo>
                  <a:pt x="1263919" y="484413"/>
                  <a:pt x="1248710" y="539628"/>
                  <a:pt x="1275612" y="458926"/>
                </a:cubicBezTo>
                <a:cubicBezTo>
                  <a:pt x="1262436" y="24131"/>
                  <a:pt x="1405266" y="0"/>
                  <a:pt x="1118858" y="40914"/>
                </a:cubicBezTo>
                <a:cubicBezTo>
                  <a:pt x="1105227" y="42861"/>
                  <a:pt x="1092732" y="49623"/>
                  <a:pt x="1079669" y="53977"/>
                </a:cubicBezTo>
                <a:lnTo>
                  <a:pt x="348149" y="40914"/>
                </a:lnTo>
                <a:cubicBezTo>
                  <a:pt x="304409" y="39589"/>
                  <a:pt x="260772" y="34506"/>
                  <a:pt x="217521" y="27852"/>
                </a:cubicBezTo>
                <a:cubicBezTo>
                  <a:pt x="105758" y="10658"/>
                  <a:pt x="197926" y="1726"/>
                  <a:pt x="178332" y="1726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9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10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44008" y="2492896"/>
            <a:ext cx="26666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El </a:t>
            </a:r>
            <a:r>
              <a:rPr lang="es-ES" sz="3600" b="1" dirty="0" smtClean="0"/>
              <a:t>Hermano Sol </a:t>
            </a:r>
            <a:r>
              <a:rPr lang="es-ES" sz="3600" b="1" dirty="0" smtClean="0"/>
              <a:t>ilumina tus pasos.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92696"/>
            <a:ext cx="51845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DE PUENTE  A PUENTE</a:t>
            </a:r>
          </a:p>
          <a:p>
            <a:r>
              <a:rPr lang="es-ES" sz="3600" b="1" dirty="0" smtClean="0"/>
              <a:t>No </a:t>
            </a:r>
            <a:r>
              <a:rPr lang="es-ES" sz="3600" b="1" dirty="0" smtClean="0"/>
              <a:t>caminamos solos, elige bien tus compañeros de viaje, a veces te alejan de la verdad </a:t>
            </a:r>
            <a:endParaRPr lang="es-ES" sz="3600" b="1" dirty="0" smtClean="0"/>
          </a:p>
          <a:p>
            <a:r>
              <a:rPr lang="es-ES" sz="3600" b="1" dirty="0" smtClean="0"/>
              <a:t>(</a:t>
            </a:r>
            <a:r>
              <a:rPr lang="es-ES" sz="3600" b="1" dirty="0" smtClean="0"/>
              <a:t>Comenta cuantas veces no haces lo correcto para sentirte parte de un grupo, en el patio, con los amigos.....)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13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14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15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851920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camino tiene señales para no perdernos, aprende a verlas.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16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23488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Ama a tu familia, con ella diste los primeros pasos del </a:t>
            </a:r>
            <a:r>
              <a:rPr lang="es-ES" sz="3600" b="1" dirty="0" smtClean="0"/>
              <a:t>camino.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17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6" name="5 Rectángulo">
            <a:hlinkClick r:id="rId3" action="ppaction://hlinksldjump"/>
          </p:cNvPr>
          <p:cNvSpPr/>
          <p:nvPr/>
        </p:nvSpPr>
        <p:spPr>
          <a:xfrm>
            <a:off x="152400" y="15240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3779912" y="198884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Saluda a los que te encuentres, en el camino de la vida, todos somos hermanos.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18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672408" y="186282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Padre te ha regalado la vida, es un camino, llena tu mochila de ánimo e ilusión. ¡¡Comenzamos!!</a:t>
            </a:r>
            <a:endParaRPr lang="es-ES" sz="3600" dirty="0"/>
          </a:p>
        </p:txBody>
      </p:sp>
      <p:sp>
        <p:nvSpPr>
          <p:cNvPr id="7" name="6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19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851920" y="692696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ALBERGUE</a:t>
            </a:r>
            <a:r>
              <a:rPr lang="es-ES" sz="3600" b="1" dirty="0" smtClean="0"/>
              <a:t>.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Pierdes </a:t>
            </a:r>
            <a:r>
              <a:rPr lang="es-ES" sz="3600" b="1" dirty="0" smtClean="0"/>
              <a:t>un turno. </a:t>
            </a:r>
            <a:endParaRPr lang="es-ES" sz="3600" b="1" dirty="0" smtClean="0"/>
          </a:p>
          <a:p>
            <a:r>
              <a:rPr lang="es-ES" sz="3600" b="1" dirty="0" smtClean="0"/>
              <a:t>A </a:t>
            </a:r>
            <a:r>
              <a:rPr lang="es-ES" sz="3600" b="1" dirty="0" smtClean="0"/>
              <a:t>veces nos hacemos cómodos y no queremos seguir caminando. ¿Qué cosas me impiden seguir caminando? 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20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139952" y="2204864"/>
            <a:ext cx="4176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Otros antes que tú han caminado la vida, escucha su experiencia.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Dios es agua de vida, bebe siempre, para caminar hay que estar hidratados.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23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24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22048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Evangelio es la guía del camino, el te ayudará a encontrarlo cuando te pierdas.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25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26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92696"/>
            <a:ext cx="48965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DE DADOS A </a:t>
            </a:r>
            <a:r>
              <a:rPr lang="es-ES" sz="3600" b="1" dirty="0" smtClean="0"/>
              <a:t>DADOS.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Nos </a:t>
            </a:r>
            <a:r>
              <a:rPr lang="es-ES" sz="3600" b="1" dirty="0" smtClean="0"/>
              <a:t>gustan a todos los atajos esta vez te ayudan </a:t>
            </a:r>
            <a:r>
              <a:rPr lang="es-ES" sz="3600" b="1" dirty="0" smtClean="0"/>
              <a:t>(¿recuerdas </a:t>
            </a:r>
            <a:r>
              <a:rPr lang="es-ES" sz="3600" b="1" dirty="0" smtClean="0"/>
              <a:t>alguna vez que para conseguir algo hayas tomado el camino fácil y te saliera </a:t>
            </a:r>
            <a:r>
              <a:rPr lang="es-ES" sz="3600" b="1" dirty="0" smtClean="0"/>
              <a:t>bien? </a:t>
            </a:r>
          </a:p>
          <a:p>
            <a:r>
              <a:rPr lang="es-ES" sz="3600" b="1" dirty="0" smtClean="0"/>
              <a:t>(copiaste </a:t>
            </a:r>
            <a:r>
              <a:rPr lang="es-ES" sz="3600" b="1" dirty="0" smtClean="0"/>
              <a:t>un examen...)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27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28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23488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Evangelio es el mapa para encontrar el camino.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44416" y="212878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En la casa de Dios encontrarás siempre aliento, esperanza y amor.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29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30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1844824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Descansa. El camino es largo no hay que hacerlo todo en un día, pero cada día necesita su camino.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6" name="5 Rectángulo">
            <a:hlinkClick r:id="rId3" action="ppaction://hlinksldjump"/>
          </p:cNvPr>
          <p:cNvSpPr/>
          <p:nvPr/>
        </p:nvSpPr>
        <p:spPr>
          <a:xfrm>
            <a:off x="152400" y="15240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3563888" y="620688"/>
            <a:ext cx="53640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EL POZO.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Pierdes </a:t>
            </a:r>
            <a:r>
              <a:rPr lang="es-ES" sz="3600" b="1" dirty="0" smtClean="0"/>
              <a:t>un turno. A veces nos puede el cansancio, el desánimo, el camino produce ampollas, respira hondo, cura tus heridas, sigue caminando (¿Qué ampollas nos impiden a veces seguir caminando?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33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34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227687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Graba en tu mente los recuerdos del camino, todas la experiencias nos hacen crecer.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35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23928" y="2780928"/>
            <a:ext cx="43944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Busca la sombra, sigue el camino.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36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37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851920" y="191683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Abre las puertas de tu corazón, nunca te cierres a los </a:t>
            </a:r>
            <a:r>
              <a:rPr lang="es-ES" sz="3600" b="1" dirty="0" smtClean="0"/>
              <a:t>sentimientos, </a:t>
            </a:r>
            <a:r>
              <a:rPr lang="es-ES" sz="3600" b="1" dirty="0" smtClean="0"/>
              <a:t>el camino es </a:t>
            </a:r>
            <a:r>
              <a:rPr lang="es-ES" sz="3600" b="1" dirty="0" smtClean="0"/>
              <a:t>AMOR.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38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1984772"/>
            <a:ext cx="5040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El mundo es tu casa, disfruta de la naturaleza, es tu hermana, te acompañará a cada paso.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39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206084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Ante una dificultad no te pares, construyes puentes que te lleven a la otra </a:t>
            </a:r>
            <a:r>
              <a:rPr lang="es-ES" sz="3600" b="1" dirty="0" smtClean="0"/>
              <a:t>orilla.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40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851920" y="21328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Evangelio es la guía del camino, el te ayudará a encontrarlo cuando te pierdas.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1052736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</a:t>
            </a:r>
            <a:r>
              <a:rPr lang="es-ES" sz="3600" b="1" dirty="0" smtClean="0"/>
              <a:t>LABERINTO.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Pierdes </a:t>
            </a:r>
            <a:r>
              <a:rPr lang="es-ES" sz="3600" b="1" dirty="0" smtClean="0"/>
              <a:t>un turno. Las dudas no me dejan encontrar el camino. 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Comenta </a:t>
            </a:r>
            <a:r>
              <a:rPr lang="es-ES" sz="3600" b="1" dirty="0" smtClean="0"/>
              <a:t>cuáles son tus </a:t>
            </a:r>
            <a:r>
              <a:rPr lang="es-ES" sz="3600" b="1" dirty="0" smtClean="0"/>
              <a:t>dudas.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43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44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191683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Dios nos llama a vivir en comunidad, el camino nunca se hace solo, Dios te dio hermanos.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45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46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198884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El camino tiene señales para no perdernos, aprende a verlas.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47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1988840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Ser poderoso no es tener más cosas, a veces solo añaden peso a la mochila, no te ates a las cosas.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48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67944" y="1844824"/>
            <a:ext cx="4248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Recordamos </a:t>
            </a:r>
            <a:r>
              <a:rPr lang="es-ES" sz="3600" b="1" dirty="0" smtClean="0"/>
              <a:t>que en </a:t>
            </a:r>
            <a:r>
              <a:rPr lang="es-ES" sz="3600" b="1" dirty="0" smtClean="0"/>
              <a:t>la casa de Dios encontrarás siempre aliento, esperanza y amor.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23928" y="2056780"/>
            <a:ext cx="42484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Deja de lado tus miedos, aprende a levantarte cada vez que caes.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49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23488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La hermana lluvia nos acompaña en algunas etapas.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50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6" name="5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Agradece al Padre, que a veces, un golpe de suerte nos ayuda a avanzar más rápido. 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(Si quieres usar esta casilla, primero tienes que dar gracias por algo a Dios en voz alta)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234888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No hay viento que nos detenga si somos fuertes como una roca.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95936" y="476672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LA </a:t>
            </a:r>
            <a:r>
              <a:rPr lang="es-ES" sz="3600" b="1" dirty="0" smtClean="0"/>
              <a:t>CARCEL.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Pierdes </a:t>
            </a:r>
            <a:r>
              <a:rPr lang="es-ES" sz="3600" b="1" dirty="0" smtClean="0"/>
              <a:t>un turno.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Para </a:t>
            </a:r>
            <a:r>
              <a:rPr lang="es-ES" sz="3600" b="1" dirty="0" smtClean="0"/>
              <a:t>caminar uno debe ser libre, Dios te ha hecho así.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¿Qué </a:t>
            </a:r>
            <a:r>
              <a:rPr lang="es-ES" sz="3600" b="1" dirty="0" smtClean="0"/>
              <a:t>cosas no me dejan ser libre?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53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476672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DADOS A </a:t>
            </a:r>
            <a:r>
              <a:rPr lang="es-ES" sz="3600" b="1" dirty="0" smtClean="0"/>
              <a:t>DADOS.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Nos </a:t>
            </a:r>
            <a:r>
              <a:rPr lang="es-ES" sz="3600" b="1" dirty="0" smtClean="0"/>
              <a:t>gustan a todos los atajos esta vez no te ayudan </a:t>
            </a:r>
            <a:r>
              <a:rPr lang="es-ES" sz="3600" b="1" dirty="0" smtClean="0"/>
              <a:t>(¿recuerdas </a:t>
            </a:r>
            <a:r>
              <a:rPr lang="es-ES" sz="3600" b="1" dirty="0" smtClean="0"/>
              <a:t>alguna vez que para conseguir algo hayas tomado el camino fácil y te saliera mal</a:t>
            </a:r>
            <a:r>
              <a:rPr lang="es-ES" sz="3600" b="1" dirty="0" smtClean="0"/>
              <a:t>? (¿</a:t>
            </a:r>
            <a:r>
              <a:rPr lang="es-ES" sz="3600" b="1" dirty="0" smtClean="0"/>
              <a:t>copiaste un examen y te pillaron?...)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54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Agradece al Padre, que a veces, un golpe de suerte nos ayuda a avanzar más rápido. 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(Si quieres usar esta casilla, primero tienes que dar gracias por algo a Dios en voz alta)</a:t>
            </a:r>
            <a:endParaRPr lang="es-ES" sz="3600" dirty="0"/>
          </a:p>
        </p:txBody>
      </p:sp>
      <p:sp>
        <p:nvSpPr>
          <p:cNvPr id="10" name="9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55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95936" y="1580600"/>
            <a:ext cx="428396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No dejes que tu corazón se enfríe, mantenlo caliente con el fuego del AMOR.</a:t>
            </a:r>
            <a:endParaRPr kumimoji="0" lang="es-E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56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206084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Se acerca el final, no dejes de disfrutar el camino  como si fuera el primer día.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57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2420888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Abandona al lado del camino todo lo que nos impide avanzar. 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58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851920" y="98072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LA MUERTE.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Vuelves </a:t>
            </a:r>
            <a:r>
              <a:rPr lang="es-ES" sz="3600" b="1" dirty="0" smtClean="0"/>
              <a:t>al principio. La muerte no es el final del camino.  </a:t>
            </a:r>
            <a:r>
              <a:rPr lang="es-ES" sz="3600" b="1" dirty="0" smtClean="0"/>
              <a:t> Es </a:t>
            </a:r>
            <a:r>
              <a:rPr lang="es-ES" sz="3600" b="1" dirty="0" smtClean="0"/>
              <a:t>el comienzo de un camino nuevo al lado del Padre.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</a:t>
            </a:r>
            <a:r>
              <a:rPr lang="es-ES" sz="3600" b="1" dirty="0" smtClean="0"/>
              <a:t>Agradece </a:t>
            </a:r>
            <a:r>
              <a:rPr lang="es-ES" sz="3600" b="1" dirty="0" smtClean="0"/>
              <a:t>al Padre, que a veces, un golpe de suerte nos ayuda a avanzar más rápido. </a:t>
            </a:r>
            <a:endParaRPr lang="es-ES" sz="3600" b="1" dirty="0" smtClean="0"/>
          </a:p>
          <a:p>
            <a:endParaRPr lang="es-ES" sz="3600" b="1" dirty="0" smtClean="0"/>
          </a:p>
          <a:p>
            <a:r>
              <a:rPr lang="es-ES" sz="3600" b="1" dirty="0" smtClean="0"/>
              <a:t>(Si </a:t>
            </a:r>
            <a:r>
              <a:rPr lang="es-ES" sz="3600" b="1" dirty="0" smtClean="0"/>
              <a:t>quieres usar esta casilla, primero tienes que dar gracias por algo a Dios en voz alta)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59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07904" y="62068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OCA A OCA Agradece al Padre, que a veces, un golpe de suerte nos ayuda a avanzar más rápido. 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(Si quieres usar esta casilla, primero tienes que dar gracias por algo a Dios en voz alta)</a:t>
            </a:r>
            <a:endParaRPr lang="es-ES" sz="3600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60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980728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Antes de entrar en Santiago, repasa el camino, hay que estar limpios por fuera y sobre todo por dentro. Reconcíliate con el Señor, el siempre está dispuesto a perdonarte.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61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2276872"/>
            <a:ext cx="444221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Alégrate mira el horizonte, Santiago está </a:t>
            </a:r>
            <a:r>
              <a:rPr lang="es-ES" sz="3600" b="1" dirty="0" smtClean="0"/>
              <a:t>ahí.</a:t>
            </a:r>
            <a:endParaRPr lang="es-ES" dirty="0"/>
          </a:p>
        </p:txBody>
      </p:sp>
      <p:sp>
        <p:nvSpPr>
          <p:cNvPr id="9" name="8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763688" y="2969076"/>
            <a:ext cx="10801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62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635896" y="1916832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Nuestro paso ya es más ligero. A lo largo del camino hemos ido abandonando lo que no necesitábamos.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11560" y="1412776"/>
            <a:ext cx="38884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SANTIAGO.</a:t>
            </a:r>
          </a:p>
          <a:p>
            <a:r>
              <a:rPr lang="es-ES" sz="3600" b="1" dirty="0" smtClean="0"/>
              <a:t>HEMOS </a:t>
            </a:r>
            <a:r>
              <a:rPr lang="es-ES" sz="3600" b="1" dirty="0" smtClean="0"/>
              <a:t>APRENDIDO. LA META ES EL CAMINO, EL CAMINO ES LA VERDAD, AMA Y VIVE TU CAMINO.</a:t>
            </a:r>
            <a:endParaRPr lang="es-ES" sz="3600" dirty="0"/>
          </a:p>
        </p:txBody>
      </p:sp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196752"/>
            <a:ext cx="3349559" cy="454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6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779912" y="980728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3600" b="1" dirty="0" smtClean="0"/>
              <a:t>DE PUENTE A  </a:t>
            </a:r>
            <a:r>
              <a:rPr lang="es-ES" sz="3600" b="1" dirty="0" smtClean="0"/>
              <a:t>PUENTE </a:t>
            </a:r>
            <a:r>
              <a:rPr lang="es-ES" sz="3600" b="1" dirty="0" smtClean="0"/>
              <a:t>No caminamos solos, los amigos siempre hacen más hermoso el </a:t>
            </a:r>
            <a:r>
              <a:rPr lang="es-ES" sz="3600" b="1" dirty="0" smtClean="0"/>
              <a:t>camino.</a:t>
            </a:r>
          </a:p>
          <a:p>
            <a:endParaRPr lang="es-ES" sz="3600" b="1" dirty="0" smtClean="0"/>
          </a:p>
          <a:p>
            <a:r>
              <a:rPr lang="es-ES" sz="3600" b="1" dirty="0" smtClean="0"/>
              <a:t>(Para </a:t>
            </a:r>
            <a:r>
              <a:rPr lang="es-ES" sz="3600" b="1" dirty="0" smtClean="0"/>
              <a:t>usar esta casilla comenta: ¿En qué me ayudan los amigos</a:t>
            </a:r>
            <a:r>
              <a:rPr lang="es-ES" sz="3600" b="1" dirty="0" smtClean="0"/>
              <a:t>?)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7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283968" y="2420888"/>
            <a:ext cx="369430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A veces el camino se hace cuesta </a:t>
            </a:r>
            <a:r>
              <a:rPr lang="es-ES" sz="3600" b="1" dirty="0" smtClean="0"/>
              <a:t>arriba.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556792"/>
            <a:ext cx="271489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>
            <a:hlinkClick r:id="" action="ppaction://hlinkshowjump?jump=firstslide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979712" y="2969076"/>
            <a:ext cx="6480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600" b="1" dirty="0" smtClean="0">
                <a:solidFill>
                  <a:schemeClr val="tx2"/>
                </a:solidFill>
              </a:rPr>
              <a:t>8</a:t>
            </a:r>
            <a:endParaRPr lang="es-ES" sz="6600" b="1" dirty="0">
              <a:solidFill>
                <a:schemeClr val="tx2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95936" y="2394754"/>
            <a:ext cx="40324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/>
              <a:t>No te olvides de alimentar cuerpo y alma.</a:t>
            </a:r>
            <a:endParaRPr lang="es-ES" sz="3600" dirty="0"/>
          </a:p>
        </p:txBody>
      </p:sp>
      <p:sp>
        <p:nvSpPr>
          <p:cNvPr id="8" name="7 Rectángulo">
            <a:hlinkClick r:id="rId3" action="ppaction://hlinksldjump"/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1535</Words>
  <Application>Microsoft Office PowerPoint</Application>
  <PresentationFormat>Presentación en pantalla (4:3)</PresentationFormat>
  <Paragraphs>176</Paragraphs>
  <Slides>64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64</vt:i4>
      </vt:variant>
    </vt:vector>
  </HeadingPairs>
  <TitlesOfParts>
    <vt:vector size="6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  <vt:lpstr>Diapositiva 64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Mariola Montilla</dc:creator>
  <cp:lastModifiedBy>PC</cp:lastModifiedBy>
  <cp:revision>20</cp:revision>
  <dcterms:created xsi:type="dcterms:W3CDTF">2014-04-15T08:40:22Z</dcterms:created>
  <dcterms:modified xsi:type="dcterms:W3CDTF">2014-06-07T21:24:14Z</dcterms:modified>
</cp:coreProperties>
</file>